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703" r:id="rId2"/>
  </p:sldMasterIdLst>
  <p:notesMasterIdLst>
    <p:notesMasterId r:id="rId25"/>
  </p:notesMasterIdLst>
  <p:sldIdLst>
    <p:sldId id="256" r:id="rId3"/>
    <p:sldId id="4678" r:id="rId4"/>
    <p:sldId id="4690" r:id="rId5"/>
    <p:sldId id="4736" r:id="rId6"/>
    <p:sldId id="929" r:id="rId7"/>
    <p:sldId id="4717" r:id="rId8"/>
    <p:sldId id="4691" r:id="rId9"/>
    <p:sldId id="276" r:id="rId10"/>
    <p:sldId id="270" r:id="rId11"/>
    <p:sldId id="4732" r:id="rId12"/>
    <p:sldId id="4733" r:id="rId13"/>
    <p:sldId id="4734" r:id="rId14"/>
    <p:sldId id="4697" r:id="rId15"/>
    <p:sldId id="4724" r:id="rId16"/>
    <p:sldId id="4682" r:id="rId17"/>
    <p:sldId id="4675" r:id="rId18"/>
    <p:sldId id="4729" r:id="rId19"/>
    <p:sldId id="4735" r:id="rId20"/>
    <p:sldId id="4727" r:id="rId21"/>
    <p:sldId id="4726" r:id="rId22"/>
    <p:sldId id="279" r:id="rId23"/>
    <p:sldId id="588" r:id="rId24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Montserrat" pitchFamily="2" charset="77"/>
      <p:regular r:id="rId46"/>
      <p:bold r:id="rId47"/>
      <p:italic r:id="rId48"/>
      <p:boldItalic r:id="rId49"/>
    </p:embeddedFont>
    <p:embeddedFont>
      <p:font typeface="Raleway" pitchFamily="2" charset="77"/>
      <p:regular r:id="rId50"/>
      <p:bold r:id="rId51"/>
      <p:italic r:id="rId52"/>
      <p:boldItalic r:id="rId53"/>
    </p:embeddedFont>
    <p:embeddedFont>
      <p:font typeface="Roboto Condensed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3FB"/>
    <a:srgbClr val="C4BC14"/>
    <a:srgbClr val="178476"/>
    <a:srgbClr val="EB3D49"/>
    <a:srgbClr val="176E23"/>
    <a:srgbClr val="437072"/>
    <a:srgbClr val="FF0000"/>
    <a:srgbClr val="FC4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 snapToObjects="1">
      <p:cViewPr varScale="1">
        <p:scale>
          <a:sx n="136" d="100"/>
          <a:sy n="136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rpitaagrawal/Desktop/NE%20sta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DH</c:v>
                </c:pt>
              </c:strCache>
            </c:strRef>
          </c:tx>
          <c:spPr>
            <a:solidFill>
              <a:srgbClr val="C4BC14"/>
            </a:solidFill>
            <a:ln>
              <a:noFill/>
            </a:ln>
            <a:effectLst/>
            <a:sp3d/>
          </c:spPr>
          <c:invertIfNegative val="0"/>
          <c:dLbls>
            <c:dLbl>
              <c:idx val="8"/>
              <c:layout>
                <c:manualLayout>
                  <c:x val="-7.7615125537881984E-3"/>
                  <c:y val="-1.1800316347588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2C-0744-B997-3367D11F6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Sheet1!$F$5:$F$15</c:f>
              <c:strCache>
                <c:ptCount val="11"/>
                <c:pt idx="0">
                  <c:v>India</c:v>
                </c:pt>
                <c:pt idx="1">
                  <c:v>Arunachal Pradesh</c:v>
                </c:pt>
                <c:pt idx="2">
                  <c:v>Assam</c:v>
                </c:pt>
                <c:pt idx="3">
                  <c:v>Manipur</c:v>
                </c:pt>
                <c:pt idx="4">
                  <c:v>Meghalaya</c:v>
                </c:pt>
                <c:pt idx="5">
                  <c:v>Mizoram</c:v>
                </c:pt>
                <c:pt idx="6">
                  <c:v>Nagaland</c:v>
                </c:pt>
                <c:pt idx="7">
                  <c:v>Sikkim</c:v>
                </c:pt>
                <c:pt idx="8">
                  <c:v>Tripura</c:v>
                </c:pt>
                <c:pt idx="9">
                  <c:v>Odisha</c:v>
                </c:pt>
                <c:pt idx="10">
                  <c:v>West Bengal</c:v>
                </c:pt>
              </c:strCache>
            </c:strRef>
          </c:cat>
          <c:val>
            <c:numRef>
              <c:f>Sheet1!$G$5:$G$15</c:f>
              <c:numCache>
                <c:formatCode>0%</c:formatCode>
                <c:ptCount val="11"/>
                <c:pt idx="0">
                  <c:v>0.21</c:v>
                </c:pt>
                <c:pt idx="1">
                  <c:v>0</c:v>
                </c:pt>
                <c:pt idx="2">
                  <c:v>0.08</c:v>
                </c:pt>
                <c:pt idx="3">
                  <c:v>0.28999999999999998</c:v>
                </c:pt>
                <c:pt idx="4">
                  <c:v>0</c:v>
                </c:pt>
                <c:pt idx="5">
                  <c:v>0.11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0.06</c:v>
                </c:pt>
                <c:pt idx="1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2C-0744-B997-3367D11F65A4}"/>
            </c:ext>
          </c:extLst>
        </c:ser>
        <c:ser>
          <c:idx val="1"/>
          <c:order val="1"/>
          <c:tx>
            <c:strRef>
              <c:f>Sheet1!$H$4</c:f>
              <c:strCache>
                <c:ptCount val="1"/>
                <c:pt idx="0">
                  <c:v>SDH</c:v>
                </c:pt>
              </c:strCache>
            </c:strRef>
          </c:tx>
          <c:spPr>
            <a:solidFill>
              <a:schemeClr val="tx2">
                <a:lumMod val="1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2092100430305589E-3"/>
                  <c:y val="-1.180031634758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2C-0744-B997-3367D11F65A4}"/>
                </c:ext>
              </c:extLst>
            </c:dLbl>
            <c:dLbl>
              <c:idx val="1"/>
              <c:layout>
                <c:manualLayout>
                  <c:x val="1.5523025107576397E-3"/>
                  <c:y val="-1.9667193912647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2C-0744-B997-3367D11F65A4}"/>
                </c:ext>
              </c:extLst>
            </c:dLbl>
            <c:dLbl>
              <c:idx val="2"/>
              <c:layout>
                <c:manualLayout>
                  <c:x val="3.1046050215152794E-3"/>
                  <c:y val="-1.573375513011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2C-0744-B997-3367D11F65A4}"/>
                </c:ext>
              </c:extLst>
            </c:dLbl>
            <c:dLbl>
              <c:idx val="3"/>
              <c:layout>
                <c:manualLayout>
                  <c:x val="6.2092100430305589E-3"/>
                  <c:y val="-1.573375513011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2C-0744-B997-3367D11F65A4}"/>
                </c:ext>
              </c:extLst>
            </c:dLbl>
            <c:dLbl>
              <c:idx val="4"/>
              <c:layout>
                <c:manualLayout>
                  <c:x val="1.5523025107576397E-3"/>
                  <c:y val="-1.573375513011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72C-0744-B997-3367D11F65A4}"/>
                </c:ext>
              </c:extLst>
            </c:dLbl>
            <c:dLbl>
              <c:idx val="5"/>
              <c:layout>
                <c:manualLayout>
                  <c:x val="9.3138150645458388E-3"/>
                  <c:y val="-1.573375513011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2C-0744-B997-3367D11F65A4}"/>
                </c:ext>
              </c:extLst>
            </c:dLbl>
            <c:dLbl>
              <c:idx val="6"/>
              <c:layout>
                <c:manualLayout>
                  <c:x val="0"/>
                  <c:y val="-3.540094904276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72C-0744-B997-3367D11F65A4}"/>
                </c:ext>
              </c:extLst>
            </c:dLbl>
            <c:dLbl>
              <c:idx val="7"/>
              <c:layout>
                <c:manualLayout>
                  <c:x val="6.2092100430304453E-3"/>
                  <c:y val="-3.540094904276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72C-0744-B997-3367D11F65A4}"/>
                </c:ext>
              </c:extLst>
            </c:dLbl>
            <c:dLbl>
              <c:idx val="9"/>
              <c:layout>
                <c:manualLayout>
                  <c:x val="3.1046050215151658E-3"/>
                  <c:y val="-1.573375513011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72C-0744-B997-3367D11F65A4}"/>
                </c:ext>
              </c:extLst>
            </c:dLbl>
            <c:dLbl>
              <c:idx val="10"/>
              <c:layout>
                <c:manualLayout>
                  <c:x val="6.2092100430305589E-3"/>
                  <c:y val="-3.93343878252946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72C-0744-B997-3367D11F6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rgbClr val="FF0000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Sheet1!$F$5:$F$15</c:f>
              <c:strCache>
                <c:ptCount val="11"/>
                <c:pt idx="0">
                  <c:v>India</c:v>
                </c:pt>
                <c:pt idx="1">
                  <c:v>Arunachal Pradesh</c:v>
                </c:pt>
                <c:pt idx="2">
                  <c:v>Assam</c:v>
                </c:pt>
                <c:pt idx="3">
                  <c:v>Manipur</c:v>
                </c:pt>
                <c:pt idx="4">
                  <c:v>Meghalaya</c:v>
                </c:pt>
                <c:pt idx="5">
                  <c:v>Mizoram</c:v>
                </c:pt>
                <c:pt idx="6">
                  <c:v>Nagaland</c:v>
                </c:pt>
                <c:pt idx="7">
                  <c:v>Sikkim</c:v>
                </c:pt>
                <c:pt idx="8">
                  <c:v>Tripura</c:v>
                </c:pt>
                <c:pt idx="9">
                  <c:v>Odisha</c:v>
                </c:pt>
                <c:pt idx="10">
                  <c:v>West Bengal</c:v>
                </c:pt>
              </c:strCache>
            </c:strRef>
          </c:cat>
          <c:val>
            <c:numRef>
              <c:f>Sheet1!$H$5:$H$15</c:f>
              <c:numCache>
                <c:formatCode>0%</c:formatCode>
                <c:ptCount val="11"/>
                <c:pt idx="0">
                  <c:v>0.05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0.08</c:v>
                </c:pt>
                <c:pt idx="9">
                  <c:v>0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2C-0744-B997-3367D11F65A4}"/>
            </c:ext>
          </c:extLst>
        </c:ser>
        <c:ser>
          <c:idx val="2"/>
          <c:order val="2"/>
          <c:tx>
            <c:strRef>
              <c:f>Sheet1!$I$4</c:f>
              <c:strCache>
                <c:ptCount val="1"/>
                <c:pt idx="0">
                  <c:v>CHC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3138150645458249E-3"/>
                  <c:y val="-7.86687756505892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72C-0744-B997-3367D11F65A4}"/>
                </c:ext>
              </c:extLst>
            </c:dLbl>
            <c:dLbl>
              <c:idx val="2"/>
              <c:layout>
                <c:manualLayout>
                  <c:x val="4.6569075322728621E-3"/>
                  <c:y val="-3.540094904276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72C-0744-B997-3367D11F65A4}"/>
                </c:ext>
              </c:extLst>
            </c:dLbl>
            <c:dLbl>
              <c:idx val="3"/>
              <c:layout>
                <c:manualLayout>
                  <c:x val="4.6569075322729194E-3"/>
                  <c:y val="-3.540094904276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72C-0744-B997-3367D11F65A4}"/>
                </c:ext>
              </c:extLst>
            </c:dLbl>
            <c:dLbl>
              <c:idx val="5"/>
              <c:layout>
                <c:manualLayout>
                  <c:x val="-1.5523025107577536E-3"/>
                  <c:y val="-3.5400949042765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72C-0744-B997-3367D11F65A4}"/>
                </c:ext>
              </c:extLst>
            </c:dLbl>
            <c:dLbl>
              <c:idx val="8"/>
              <c:layout>
                <c:manualLayout>
                  <c:x val="7.7615125537881984E-3"/>
                  <c:y val="-1.44224422599909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72C-0744-B997-3367D11F65A4}"/>
                </c:ext>
              </c:extLst>
            </c:dLbl>
            <c:dLbl>
              <c:idx val="9"/>
              <c:layout>
                <c:manualLayout>
                  <c:x val="3.1046050215152794E-3"/>
                  <c:y val="-1.1800316347588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72C-0744-B997-3367D11F65A4}"/>
                </c:ext>
              </c:extLst>
            </c:dLbl>
            <c:dLbl>
              <c:idx val="10"/>
              <c:layout>
                <c:manualLayout>
                  <c:x val="1.5523025107576397E-2"/>
                  <c:y val="-2.360063269517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72C-0744-B997-3367D11F6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Sheet1!$F$5:$F$15</c:f>
              <c:strCache>
                <c:ptCount val="11"/>
                <c:pt idx="0">
                  <c:v>India</c:v>
                </c:pt>
                <c:pt idx="1">
                  <c:v>Arunachal Pradesh</c:v>
                </c:pt>
                <c:pt idx="2">
                  <c:v>Assam</c:v>
                </c:pt>
                <c:pt idx="3">
                  <c:v>Manipur</c:v>
                </c:pt>
                <c:pt idx="4">
                  <c:v>Meghalaya</c:v>
                </c:pt>
                <c:pt idx="5">
                  <c:v>Mizoram</c:v>
                </c:pt>
                <c:pt idx="6">
                  <c:v>Nagaland</c:v>
                </c:pt>
                <c:pt idx="7">
                  <c:v>Sikkim</c:v>
                </c:pt>
                <c:pt idx="8">
                  <c:v>Tripura</c:v>
                </c:pt>
                <c:pt idx="9">
                  <c:v>Odisha</c:v>
                </c:pt>
                <c:pt idx="10">
                  <c:v>West Bengal</c:v>
                </c:pt>
              </c:strCache>
            </c:strRef>
          </c:cat>
          <c:val>
            <c:numRef>
              <c:f>Sheet1!$I$5:$I$15</c:f>
              <c:numCache>
                <c:formatCode>0%</c:formatCode>
                <c:ptCount val="11"/>
                <c:pt idx="0">
                  <c:v>0.02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0.01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2C-0744-B997-3367D11F65A4}"/>
            </c:ext>
          </c:extLst>
        </c:ser>
        <c:ser>
          <c:idx val="3"/>
          <c:order val="3"/>
          <c:tx>
            <c:strRef>
              <c:f>Sheet1!$J$4</c:f>
              <c:strCache>
                <c:ptCount val="1"/>
                <c:pt idx="0">
                  <c:v>PHC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970722596818757E-2"/>
                  <c:y val="-2.3600632695176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72C-0744-B997-3367D11F65A4}"/>
                </c:ext>
              </c:extLst>
            </c:dLbl>
            <c:dLbl>
              <c:idx val="3"/>
              <c:layout>
                <c:manualLayout>
                  <c:x val="6.2092100430305589E-3"/>
                  <c:y val="-3.1467510260235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72C-0744-B997-3367D11F65A4}"/>
                </c:ext>
              </c:extLst>
            </c:dLbl>
            <c:dLbl>
              <c:idx val="6"/>
              <c:layout>
                <c:manualLayout>
                  <c:x val="0"/>
                  <c:y val="-3.1467510260235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72C-0744-B997-3367D11F65A4}"/>
                </c:ext>
              </c:extLst>
            </c:dLbl>
            <c:dLbl>
              <c:idx val="7"/>
              <c:layout>
                <c:manualLayout>
                  <c:x val="4.6569075322728058E-3"/>
                  <c:y val="-7.86687756505906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72C-0744-B997-3367D11F65A4}"/>
                </c:ext>
              </c:extLst>
            </c:dLbl>
            <c:dLbl>
              <c:idx val="8"/>
              <c:layout>
                <c:manualLayout>
                  <c:x val="0"/>
                  <c:y val="-1.180031634758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72C-0744-B997-3367D11F65A4}"/>
                </c:ext>
              </c:extLst>
            </c:dLbl>
            <c:dLbl>
              <c:idx val="9"/>
              <c:layout>
                <c:manualLayout>
                  <c:x val="3.1046050215151658E-3"/>
                  <c:y val="-1.573375513011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72C-0744-B997-3367D11F65A4}"/>
                </c:ext>
              </c:extLst>
            </c:dLbl>
            <c:dLbl>
              <c:idx val="10"/>
              <c:layout>
                <c:manualLayout>
                  <c:x val="1.3970722596818645E-2"/>
                  <c:y val="-1.573375513011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72C-0744-B997-3367D11F6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rgbClr val="FF0000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Sheet1!$F$5:$F$15</c:f>
              <c:strCache>
                <c:ptCount val="11"/>
                <c:pt idx="0">
                  <c:v>India</c:v>
                </c:pt>
                <c:pt idx="1">
                  <c:v>Arunachal Pradesh</c:v>
                </c:pt>
                <c:pt idx="2">
                  <c:v>Assam</c:v>
                </c:pt>
                <c:pt idx="3">
                  <c:v>Manipur</c:v>
                </c:pt>
                <c:pt idx="4">
                  <c:v>Meghalaya</c:v>
                </c:pt>
                <c:pt idx="5">
                  <c:v>Mizoram</c:v>
                </c:pt>
                <c:pt idx="6">
                  <c:v>Nagaland</c:v>
                </c:pt>
                <c:pt idx="7">
                  <c:v>Sikkim</c:v>
                </c:pt>
                <c:pt idx="8">
                  <c:v>Tripura</c:v>
                </c:pt>
                <c:pt idx="9">
                  <c:v>Odisha</c:v>
                </c:pt>
                <c:pt idx="10">
                  <c:v>West Bengal</c:v>
                </c:pt>
              </c:strCache>
            </c:strRef>
          </c:cat>
          <c:val>
            <c:numRef>
              <c:f>Sheet1!$J$5:$J$15</c:f>
              <c:numCache>
                <c:formatCode>0%</c:formatCode>
                <c:ptCount val="11"/>
                <c:pt idx="0">
                  <c:v>0.03</c:v>
                </c:pt>
                <c:pt idx="1">
                  <c:v>0.01</c:v>
                </c:pt>
                <c:pt idx="2">
                  <c:v>0</c:v>
                </c:pt>
                <c:pt idx="3">
                  <c:v>0.01</c:v>
                </c:pt>
                <c:pt idx="4">
                  <c:v>0.01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0.05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2C-0744-B997-3367D11F65A4}"/>
            </c:ext>
          </c:extLst>
        </c:ser>
        <c:ser>
          <c:idx val="4"/>
          <c:order val="4"/>
          <c:tx>
            <c:strRef>
              <c:f>Sheet1!$K$4</c:f>
              <c:strCache>
                <c:ptCount val="1"/>
                <c:pt idx="0">
                  <c:v>UPHC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31381506454583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72C-0744-B997-3367D11F65A4}"/>
                </c:ext>
              </c:extLst>
            </c:dLbl>
            <c:dLbl>
              <c:idx val="1"/>
              <c:layout>
                <c:manualLayout>
                  <c:x val="7.7615125537881984E-3"/>
                  <c:y val="-1.44224422599909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72C-0744-B997-3367D11F65A4}"/>
                </c:ext>
              </c:extLst>
            </c:dLbl>
            <c:dLbl>
              <c:idx val="7"/>
              <c:layout>
                <c:manualLayout>
                  <c:x val="1.5523025107576397E-3"/>
                  <c:y val="-2.753407147770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72C-0744-B997-3367D11F65A4}"/>
                </c:ext>
              </c:extLst>
            </c:dLbl>
            <c:dLbl>
              <c:idx val="10"/>
              <c:layout>
                <c:manualLayout>
                  <c:x val="2.4836840172122121E-2"/>
                  <c:y val="-1.9667193912647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72C-0744-B997-3367D11F6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Sheet1!$F$5:$F$15</c:f>
              <c:strCache>
                <c:ptCount val="11"/>
                <c:pt idx="0">
                  <c:v>India</c:v>
                </c:pt>
                <c:pt idx="1">
                  <c:v>Arunachal Pradesh</c:v>
                </c:pt>
                <c:pt idx="2">
                  <c:v>Assam</c:v>
                </c:pt>
                <c:pt idx="3">
                  <c:v>Manipur</c:v>
                </c:pt>
                <c:pt idx="4">
                  <c:v>Meghalaya</c:v>
                </c:pt>
                <c:pt idx="5">
                  <c:v>Mizoram</c:v>
                </c:pt>
                <c:pt idx="6">
                  <c:v>Nagaland</c:v>
                </c:pt>
                <c:pt idx="7">
                  <c:v>Sikkim</c:v>
                </c:pt>
                <c:pt idx="8">
                  <c:v>Tripura</c:v>
                </c:pt>
                <c:pt idx="9">
                  <c:v>Odisha</c:v>
                </c:pt>
                <c:pt idx="10">
                  <c:v>West Bengal</c:v>
                </c:pt>
              </c:strCache>
            </c:strRef>
          </c:cat>
          <c:val>
            <c:numRef>
              <c:f>Sheet1!$K$5:$K$15</c:f>
              <c:numCache>
                <c:formatCode>0%</c:formatCode>
                <c:ptCount val="11"/>
                <c:pt idx="0">
                  <c:v>0.02</c:v>
                </c:pt>
                <c:pt idx="1">
                  <c:v>0</c:v>
                </c:pt>
                <c:pt idx="2">
                  <c:v>0.02</c:v>
                </c:pt>
                <c:pt idx="3">
                  <c:v>0</c:v>
                </c:pt>
                <c:pt idx="4">
                  <c:v>0</c:v>
                </c:pt>
                <c:pt idx="5">
                  <c:v>0.13</c:v>
                </c:pt>
                <c:pt idx="6">
                  <c:v>0.14000000000000001</c:v>
                </c:pt>
                <c:pt idx="7">
                  <c:v>0</c:v>
                </c:pt>
                <c:pt idx="8">
                  <c:v>0.2</c:v>
                </c:pt>
                <c:pt idx="9">
                  <c:v>0.17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2C-0744-B997-3367D11F6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7879616"/>
        <c:axId val="938328336"/>
        <c:axId val="0"/>
      </c:bar3DChart>
      <c:catAx>
        <c:axId val="93787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938328336"/>
        <c:crosses val="autoZero"/>
        <c:auto val="1"/>
        <c:lblAlgn val="ctr"/>
        <c:lblOffset val="100"/>
        <c:noMultiLvlLbl val="0"/>
      </c:catAx>
      <c:valAx>
        <c:axId val="93832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93787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We will provide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97F04-3E19-4BAA-A6CA-73CA2588A527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622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9AECB-A677-43A7-BCBB-A4497CCD2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2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79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998249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998249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998249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998249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B1A4-195D-4EF8-B186-6530FBD6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94F3C-6298-4E81-9409-9007CD4D6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855E5-A7A3-4277-85B4-E0D7EE46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Google Shape;34;p5">
            <a:extLst>
              <a:ext uri="{FF2B5EF4-FFF2-40B4-BE49-F238E27FC236}">
                <a16:creationId xmlns:a16="http://schemas.microsoft.com/office/drawing/2014/main" id="{25D92E42-01B7-FE48-AEDC-E6A96BD51E52}"/>
              </a:ext>
            </a:extLst>
          </p:cNvPr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5;p5">
            <a:extLst>
              <a:ext uri="{FF2B5EF4-FFF2-40B4-BE49-F238E27FC236}">
                <a16:creationId xmlns:a16="http://schemas.microsoft.com/office/drawing/2014/main" id="{E3A68662-8AA4-4C44-8707-AFE819E1370D}"/>
              </a:ext>
            </a:extLst>
          </p:cNvPr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6;p5">
            <a:extLst>
              <a:ext uri="{FF2B5EF4-FFF2-40B4-BE49-F238E27FC236}">
                <a16:creationId xmlns:a16="http://schemas.microsoft.com/office/drawing/2014/main" id="{7B140E46-B229-1C4D-AC46-CB9B60DC12FF}"/>
              </a:ext>
            </a:extLst>
          </p:cNvPr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;p5">
            <a:extLst>
              <a:ext uri="{FF2B5EF4-FFF2-40B4-BE49-F238E27FC236}">
                <a16:creationId xmlns:a16="http://schemas.microsoft.com/office/drawing/2014/main" id="{4B25DD59-EDC2-0947-87FD-47596DC9AC75}"/>
              </a:ext>
            </a:extLst>
          </p:cNvPr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07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08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73051" y="512763"/>
            <a:ext cx="6489700" cy="427331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C8D6C-0307-4CC5-B98E-BE51E57CDB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760" y="1116806"/>
            <a:ext cx="2152650" cy="182999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5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73051" y="512763"/>
            <a:ext cx="6489700" cy="427331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 hasCustomPrompt="1"/>
          </p:nvPr>
        </p:nvSpPr>
        <p:spPr>
          <a:xfrm>
            <a:off x="273051" y="959972"/>
            <a:ext cx="6489700" cy="285799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05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543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8F243-93E8-704A-BCC3-BA9BFC4508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57" y="4485290"/>
            <a:ext cx="508463" cy="65821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9" r:id="rId3"/>
    <p:sldLayoutId id="2147483701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3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cmcvellore.ac.in/clinqc/aboutRegistration.asp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htmaiimseqap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55659" y="1717480"/>
            <a:ext cx="7688911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Scaling-up of Quality and Patient Safety</a:t>
            </a:r>
            <a:endParaRPr sz="3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A8F77BB9-0538-5941-9030-4880C2F86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" y="4273018"/>
            <a:ext cx="1163859" cy="7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71F36-5DCD-FE48-8940-B774C1FFB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" y="42006"/>
            <a:ext cx="1338009" cy="824685"/>
          </a:xfrm>
          <a:prstGeom prst="rect">
            <a:avLst/>
          </a:prstGeom>
        </p:spPr>
      </p:pic>
      <p:pic>
        <p:nvPicPr>
          <p:cNvPr id="3074" name="Picture 2" descr="Health and Family Welfare Ministry issues several advisories for people to  contain spread of COVID-19">
            <a:extLst>
              <a:ext uri="{FF2B5EF4-FFF2-40B4-BE49-F238E27FC236}">
                <a16:creationId xmlns:a16="http://schemas.microsoft.com/office/drawing/2014/main" id="{BD2BC9B7-E1A2-DD43-81E0-DE00D59C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98" y="42006"/>
            <a:ext cx="1625043" cy="8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F411838-5F47-45B5-AB1A-3C1FF1EE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348"/>
            <a:ext cx="7886700" cy="917742"/>
          </a:xfrm>
        </p:spPr>
        <p:txBody>
          <a:bodyPr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Percentage of NQAS national certified facilities against total* no. of facilities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61C82-631F-DCCF-30B1-37118365609A}"/>
              </a:ext>
            </a:extLst>
          </p:cNvPr>
          <p:cNvSpPr txBox="1"/>
          <p:nvPr/>
        </p:nvSpPr>
        <p:spPr>
          <a:xfrm>
            <a:off x="2620459" y="1022121"/>
            <a:ext cx="323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ambria" panose="02040503050406030204" pitchFamily="18" charset="0"/>
              </a:rPr>
              <a:t>Progress till 31</a:t>
            </a:r>
            <a:r>
              <a:rPr lang="en-GB" b="1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st</a:t>
            </a:r>
            <a:r>
              <a:rPr lang="en-GB" b="1" dirty="0">
                <a:solidFill>
                  <a:srgbClr val="FF0000"/>
                </a:solidFill>
                <a:latin typeface="Cambria" panose="02040503050406030204" pitchFamily="18" charset="0"/>
              </a:rPr>
              <a:t> March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BFA42E-8DEB-D4E6-FC3D-9817C6DBB9D9}"/>
              </a:ext>
            </a:extLst>
          </p:cNvPr>
          <p:cNvSpPr txBox="1"/>
          <p:nvPr/>
        </p:nvSpPr>
        <p:spPr>
          <a:xfrm>
            <a:off x="7140271" y="1316963"/>
            <a:ext cx="190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*as per RHS 2019-20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8835944-6AA2-F5E5-A0CA-69FD91B572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618773"/>
              </p:ext>
            </p:extLst>
          </p:nvPr>
        </p:nvGraphicFramePr>
        <p:xfrm>
          <a:off x="481302" y="1470851"/>
          <a:ext cx="8181395" cy="3482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569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F411838-5F47-45B5-AB1A-3C1FF1EE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59" y="314832"/>
            <a:ext cx="7886700" cy="529238"/>
          </a:xfrm>
        </p:spPr>
        <p:txBody>
          <a:bodyPr/>
          <a:lstStyle/>
          <a:p>
            <a:pPr algn="ctr" defTabSz="685800">
              <a:buClrTx/>
              <a:buFont typeface="Arial"/>
              <a:defRPr/>
            </a:pPr>
            <a:r>
              <a:rPr lang="en-US" sz="28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Progress of NQAS National Certification</a:t>
            </a:r>
            <a:endParaRPr lang="en-GB" sz="2800" b="1" kern="1200" dirty="0">
              <a:solidFill>
                <a:srgbClr val="1A23FB"/>
              </a:solidFill>
              <a:latin typeface="Cambria" panose="02040503050406030204" pitchFamily="18" charset="0"/>
              <a:ea typeface="Cambria Math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FE3C1-A070-0619-C9BC-A1BAC1B8CA65}"/>
              </a:ext>
            </a:extLst>
          </p:cNvPr>
          <p:cNvSpPr txBox="1"/>
          <p:nvPr/>
        </p:nvSpPr>
        <p:spPr>
          <a:xfrm>
            <a:off x="1478943" y="914400"/>
            <a:ext cx="5956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ambria" panose="02040503050406030204" pitchFamily="18" charset="0"/>
              </a:rPr>
              <a:t>Progress in Ist Quarter of FY 2022-23 (April-June 2022)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46A4B0-2DDB-085F-12C8-A2B23DFB1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378928"/>
              </p:ext>
            </p:extLst>
          </p:nvPr>
        </p:nvGraphicFramePr>
        <p:xfrm>
          <a:off x="808059" y="1478265"/>
          <a:ext cx="7144192" cy="30366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958708">
                  <a:extLst>
                    <a:ext uri="{9D8B030D-6E8A-4147-A177-3AD203B41FA5}">
                      <a16:colId xmlns:a16="http://schemas.microsoft.com/office/drawing/2014/main" val="4217312699"/>
                    </a:ext>
                  </a:extLst>
                </a:gridCol>
                <a:gridCol w="799416">
                  <a:extLst>
                    <a:ext uri="{9D8B030D-6E8A-4147-A177-3AD203B41FA5}">
                      <a16:colId xmlns:a16="http://schemas.microsoft.com/office/drawing/2014/main" val="3112374793"/>
                    </a:ext>
                  </a:extLst>
                </a:gridCol>
                <a:gridCol w="799416">
                  <a:extLst>
                    <a:ext uri="{9D8B030D-6E8A-4147-A177-3AD203B41FA5}">
                      <a16:colId xmlns:a16="http://schemas.microsoft.com/office/drawing/2014/main" val="1746917718"/>
                    </a:ext>
                  </a:extLst>
                </a:gridCol>
                <a:gridCol w="1188404">
                  <a:extLst>
                    <a:ext uri="{9D8B030D-6E8A-4147-A177-3AD203B41FA5}">
                      <a16:colId xmlns:a16="http://schemas.microsoft.com/office/drawing/2014/main" val="3161818215"/>
                    </a:ext>
                  </a:extLst>
                </a:gridCol>
                <a:gridCol w="799416">
                  <a:extLst>
                    <a:ext uri="{9D8B030D-6E8A-4147-A177-3AD203B41FA5}">
                      <a16:colId xmlns:a16="http://schemas.microsoft.com/office/drawing/2014/main" val="3083653222"/>
                    </a:ext>
                  </a:extLst>
                </a:gridCol>
                <a:gridCol w="799416">
                  <a:extLst>
                    <a:ext uri="{9D8B030D-6E8A-4147-A177-3AD203B41FA5}">
                      <a16:colId xmlns:a16="http://schemas.microsoft.com/office/drawing/2014/main" val="2527319612"/>
                    </a:ext>
                  </a:extLst>
                </a:gridCol>
                <a:gridCol w="799416">
                  <a:extLst>
                    <a:ext uri="{9D8B030D-6E8A-4147-A177-3AD203B41FA5}">
                      <a16:colId xmlns:a16="http://schemas.microsoft.com/office/drawing/2014/main" val="2394595154"/>
                    </a:ext>
                  </a:extLst>
                </a:gridCol>
              </a:tblGrid>
              <a:tr h="196584"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DH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SDH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CHC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PHC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UPHC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HWC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725092340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India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89</a:t>
                      </a:r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26</a:t>
                      </a:r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133773180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Arunachal Pradesh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4154106892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Assam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2786890604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Manipur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2699030837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Meghalaya</a:t>
                      </a:r>
                      <a:endParaRPr lang="en-IN" sz="1600" b="1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3561856430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Mizoram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776149876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Nagaland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3130823638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Sikkim</a:t>
                      </a:r>
                      <a:endParaRPr lang="en-IN" sz="1600" b="1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2189468002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Tripura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2323804488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Odisha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1934436648"/>
                  </a:ext>
                </a:extLst>
              </a:tr>
              <a:tr h="196584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u="none" strike="noStrik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Cambria" panose="02040503050406030204" pitchFamily="18" charset="0"/>
                        </a:rPr>
                        <a:t>West Bengal</a:t>
                      </a:r>
                      <a:endParaRPr lang="en-IN" sz="1600" b="1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215" marR="9215" marT="9215" marB="0" anchor="ctr"/>
                </a:tc>
                <a:extLst>
                  <a:ext uri="{0D108BD9-81ED-4DB2-BD59-A6C34878D82A}">
                    <a16:rowId xmlns:a16="http://schemas.microsoft.com/office/drawing/2014/main" val="3430857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81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F411838-5F47-45B5-AB1A-3C1FF1EE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90" y="290978"/>
            <a:ext cx="7886700" cy="529238"/>
          </a:xfrm>
        </p:spPr>
        <p:txBody>
          <a:bodyPr/>
          <a:lstStyle/>
          <a:p>
            <a:pPr algn="ctr" defTabSz="685800">
              <a:buClrTx/>
              <a:buFont typeface="Arial"/>
              <a:defRPr/>
            </a:pPr>
            <a:r>
              <a:rPr lang="en-GB" sz="28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Pool of assessors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A1CA25-10A0-9E48-7FDD-DC83B571E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133292"/>
              </p:ext>
            </p:extLst>
          </p:nvPr>
        </p:nvGraphicFramePr>
        <p:xfrm>
          <a:off x="1311965" y="1087291"/>
          <a:ext cx="6257677" cy="346824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88470">
                  <a:extLst>
                    <a:ext uri="{9D8B030D-6E8A-4147-A177-3AD203B41FA5}">
                      <a16:colId xmlns:a16="http://schemas.microsoft.com/office/drawing/2014/main" val="1398851674"/>
                    </a:ext>
                  </a:extLst>
                </a:gridCol>
                <a:gridCol w="1757123">
                  <a:extLst>
                    <a:ext uri="{9D8B030D-6E8A-4147-A177-3AD203B41FA5}">
                      <a16:colId xmlns:a16="http://schemas.microsoft.com/office/drawing/2014/main" val="54922985"/>
                    </a:ext>
                  </a:extLst>
                </a:gridCol>
                <a:gridCol w="2005772">
                  <a:extLst>
                    <a:ext uri="{9D8B030D-6E8A-4147-A177-3AD203B41FA5}">
                      <a16:colId xmlns:a16="http://schemas.microsoft.com/office/drawing/2014/main" val="3460345864"/>
                    </a:ext>
                  </a:extLst>
                </a:gridCol>
                <a:gridCol w="1906312">
                  <a:extLst>
                    <a:ext uri="{9D8B030D-6E8A-4147-A177-3AD203B41FA5}">
                      <a16:colId xmlns:a16="http://schemas.microsoft.com/office/drawing/2014/main" val="3524444448"/>
                    </a:ext>
                  </a:extLst>
                </a:gridCol>
              </a:tblGrid>
              <a:tr h="48951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S. No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State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 External Assessors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 Internal Assessors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722987176"/>
                  </a:ext>
                </a:extLst>
              </a:tr>
              <a:tr h="2916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Arunachal Pradesh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2969553884"/>
                  </a:ext>
                </a:extLst>
              </a:tr>
              <a:tr h="260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Assam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266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2982040914"/>
                  </a:ext>
                </a:extLst>
              </a:tr>
              <a:tr h="260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Manipur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149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3537099722"/>
                  </a:ext>
                </a:extLst>
              </a:tr>
              <a:tr h="260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Meghalaya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2100560551"/>
                  </a:ext>
                </a:extLst>
              </a:tr>
              <a:tr h="260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Mizoram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409919291"/>
                  </a:ext>
                </a:extLst>
              </a:tr>
              <a:tr h="260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Nagaland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4198998629"/>
                  </a:ext>
                </a:extLst>
              </a:tr>
              <a:tr h="260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Sikkim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3592677659"/>
                  </a:ext>
                </a:extLst>
              </a:tr>
              <a:tr h="28120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Tripura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71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94947629"/>
                  </a:ext>
                </a:extLst>
              </a:tr>
              <a:tr h="2916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Odisha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97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3831529475"/>
                  </a:ext>
                </a:extLst>
              </a:tr>
              <a:tr h="2916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West Bengal 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123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3386348735"/>
                  </a:ext>
                </a:extLst>
              </a:tr>
              <a:tr h="2603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India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756</a:t>
                      </a:r>
                      <a:endParaRPr lang="en-IN" sz="1100" b="1" i="0" u="none" strike="noStrike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80" marR="3380" marT="3380" marB="1622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4959</a:t>
                      </a:r>
                    </a:p>
                  </a:txBody>
                  <a:tcPr marL="3380" marR="3380" marT="3380" marB="16226" anchor="ctr"/>
                </a:tc>
                <a:extLst>
                  <a:ext uri="{0D108BD9-81ED-4DB2-BD59-A6C34878D82A}">
                    <a16:rowId xmlns:a16="http://schemas.microsoft.com/office/drawing/2014/main" val="3503114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010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F411838-5F47-45B5-AB1A-3C1FF1EE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62" y="354589"/>
            <a:ext cx="7886700" cy="529238"/>
          </a:xfrm>
        </p:spPr>
        <p:txBody>
          <a:bodyPr/>
          <a:lstStyle/>
          <a:p>
            <a:pPr defTabSz="685800">
              <a:buClrTx/>
              <a:buFont typeface="Arial"/>
              <a:defRPr/>
            </a:pPr>
            <a:r>
              <a:rPr lang="en-US" sz="28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NHM-II targets for NQAS</a:t>
            </a:r>
            <a:endParaRPr lang="en-GB" sz="2800" b="1" kern="1200" dirty="0">
              <a:solidFill>
                <a:srgbClr val="1A23FB"/>
              </a:solidFill>
              <a:latin typeface="Cambria" panose="02040503050406030204" pitchFamily="18" charset="0"/>
              <a:ea typeface="Cambria Math" pitchFamily="18" charset="0"/>
              <a:cs typeface="Arial"/>
              <a:sym typeface="Aria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146856-4500-4CE5-8809-33CA1F471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19662" y="1095437"/>
            <a:ext cx="4493326" cy="34288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FA84A39-80D3-4DBF-8AB5-FD963499C232}"/>
              </a:ext>
            </a:extLst>
          </p:cNvPr>
          <p:cNvGrpSpPr/>
          <p:nvPr/>
        </p:nvGrpSpPr>
        <p:grpSpPr>
          <a:xfrm>
            <a:off x="5169146" y="491067"/>
            <a:ext cx="2756471" cy="4161365"/>
            <a:chOff x="370812" y="759879"/>
            <a:chExt cx="3675294" cy="55484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75F525-D439-4510-945A-9FDFB3B26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812" y="759879"/>
              <a:ext cx="3675294" cy="4431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43E443-7094-4FA9-817C-B6ECD9E9A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812" y="5153259"/>
              <a:ext cx="3675294" cy="1155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09766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F411838-5F47-45B5-AB1A-3C1FF1EE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55" y="367416"/>
            <a:ext cx="8753890" cy="529238"/>
          </a:xfrm>
        </p:spPr>
        <p:txBody>
          <a:bodyPr/>
          <a:lstStyle/>
          <a:p>
            <a:pPr algn="ctr" defTabSz="685800">
              <a:buClrTx/>
              <a:defRPr/>
            </a:pPr>
            <a:r>
              <a:rPr lang="en-GB" sz="28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14th CCHFW Resolution </a:t>
            </a:r>
            <a:br>
              <a:rPr lang="en-GB" sz="28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</a:br>
            <a:r>
              <a:rPr lang="en-GB" sz="20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(5th – 7</a:t>
            </a:r>
            <a:r>
              <a:rPr lang="en-GB" sz="2000" b="1" kern="1200" baseline="300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th</a:t>
            </a:r>
            <a:r>
              <a:rPr lang="en-GB" sz="20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  <a:cs typeface="Arial"/>
                <a:sym typeface="Arial"/>
              </a:rPr>
              <a:t> May 2022)</a:t>
            </a:r>
            <a:endParaRPr lang="en-GB" sz="2800" b="1" kern="1200" dirty="0">
              <a:solidFill>
                <a:srgbClr val="1A23FB"/>
              </a:solidFill>
              <a:latin typeface="Cambria" panose="02040503050406030204" pitchFamily="18" charset="0"/>
              <a:ea typeface="Cambria Math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55C7D-1352-D849-9C72-62EB230D0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9218" r="5883"/>
          <a:stretch/>
        </p:blipFill>
        <p:spPr>
          <a:xfrm>
            <a:off x="1359673" y="987896"/>
            <a:ext cx="5931674" cy="387565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20991C-6D86-BC9D-0A0F-28482C9C0814}"/>
              </a:ext>
            </a:extLst>
          </p:cNvPr>
          <p:cNvSpPr/>
          <p:nvPr/>
        </p:nvSpPr>
        <p:spPr>
          <a:xfrm>
            <a:off x="2250219" y="3228230"/>
            <a:ext cx="3858350" cy="739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9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159B-A655-C748-9671-567C2942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1" y="206734"/>
            <a:ext cx="6996973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1A23FB"/>
                </a:solidFill>
                <a:latin typeface="Cambria" panose="02040503050406030204" pitchFamily="18" charset="0"/>
              </a:rPr>
              <a:t>NITI’s indicators on Quality for ranking of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2AE37-5F59-9440-A249-8F21663CB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48" y="1280419"/>
            <a:ext cx="7886700" cy="34034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The Health Index score – List of indicators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I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3.1.3 (b) Proportion of public health facilities with Kayakalp score &gt;70% against total number of public health facilities </a:t>
            </a:r>
          </a:p>
          <a:p>
            <a:r>
              <a:rPr lang="en-I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3.1.8 (a) Proportion of public health facilities with accreditation certificates by a standard quality assurance program (NQAS/NABH) </a:t>
            </a:r>
          </a:p>
          <a:p>
            <a:r>
              <a:rPr lang="en-I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3.1.8.b Proportion of District Hospitals and CHCs certified under LaQshya (separately for Labour Room and Maternal OT) </a:t>
            </a:r>
          </a:p>
        </p:txBody>
      </p:sp>
    </p:spTree>
    <p:extLst>
      <p:ext uri="{BB962C8B-B14F-4D97-AF65-F5344CB8AC3E}">
        <p14:creationId xmlns:p14="http://schemas.microsoft.com/office/powerpoint/2010/main" val="381571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159B-A655-C748-9671-567C2942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350" y="154850"/>
            <a:ext cx="5637300" cy="99417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1A23FB"/>
                </a:solidFill>
                <a:latin typeface="Cambria" panose="02040503050406030204" pitchFamily="18" charset="0"/>
              </a:rPr>
              <a:t>NITI’s indicators on Ranking of DHs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8FC0FD-888B-5C41-95F4-DD2AC9C5626E}"/>
              </a:ext>
            </a:extLst>
          </p:cNvPr>
          <p:cNvSpPr txBox="1">
            <a:spLocks/>
          </p:cNvSpPr>
          <p:nvPr/>
        </p:nvSpPr>
        <p:spPr>
          <a:xfrm>
            <a:off x="779570" y="1329438"/>
            <a:ext cx="7937939" cy="33809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Tracking the performance of District Hospitals</a:t>
            </a:r>
          </a:p>
          <a:p>
            <a:pPr marL="0" indent="0">
              <a:buNone/>
            </a:pPr>
            <a:endParaRPr lang="en-IN" sz="21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IN" sz="2100" dirty="0">
                <a:solidFill>
                  <a:srgbClr val="FF0000"/>
                </a:solidFill>
                <a:latin typeface="Cambria" panose="02040503050406030204" pitchFamily="18" charset="0"/>
              </a:rPr>
              <a:t>Indicator: </a:t>
            </a:r>
            <a:r>
              <a:rPr lang="en-IN" sz="21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Quality score of Health Facility [NQAS score (%) obtained after state assessment for the FY ]</a:t>
            </a:r>
          </a:p>
          <a:p>
            <a:r>
              <a:rPr lang="en-IN" sz="2100" dirty="0">
                <a:solidFill>
                  <a:srgbClr val="FF0000"/>
                </a:solidFill>
                <a:latin typeface="Cambria" panose="02040503050406030204" pitchFamily="18" charset="0"/>
              </a:rPr>
              <a:t>Indicator: </a:t>
            </a:r>
            <a:r>
              <a:rPr lang="en-IN" sz="21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Kayakalp score of Health Facility [Kayakalp score (%) obtained after peer assessment for the FY]</a:t>
            </a:r>
          </a:p>
          <a:p>
            <a:r>
              <a:rPr lang="en-IN" sz="2100" dirty="0">
                <a:solidFill>
                  <a:srgbClr val="FF0000"/>
                </a:solidFill>
                <a:latin typeface="Cambria" panose="02040503050406030204" pitchFamily="18" charset="0"/>
              </a:rPr>
              <a:t>Indicator: </a:t>
            </a:r>
            <a:r>
              <a:rPr lang="en-IN" sz="21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Mera Aspataal Score [Percentage of very satisfied and satisfied patients for the FY]</a:t>
            </a:r>
          </a:p>
          <a:p>
            <a:endParaRPr lang="en-US" sz="21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75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E55F0A6-DE6F-DB42-B810-0A21CC12E106}"/>
              </a:ext>
            </a:extLst>
          </p:cNvPr>
          <p:cNvSpPr txBox="1">
            <a:spLocks/>
          </p:cNvSpPr>
          <p:nvPr/>
        </p:nvSpPr>
        <p:spPr>
          <a:xfrm>
            <a:off x="94268" y="271316"/>
            <a:ext cx="9049732" cy="7782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1A23FB"/>
                </a:solidFill>
                <a:latin typeface="Georgia" panose="02040502050405020303" pitchFamily="18" charset="0"/>
                <a:cs typeface="Arial"/>
              </a:rPr>
              <a:t>NQAS as in-built component under XV-FC &amp; PM-ABHIM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E18E8-B4FD-844C-B16C-542124261598}"/>
              </a:ext>
            </a:extLst>
          </p:cNvPr>
          <p:cNvSpPr txBox="1">
            <a:spLocks/>
          </p:cNvSpPr>
          <p:nvPr/>
        </p:nvSpPr>
        <p:spPr>
          <a:xfrm>
            <a:off x="330227" y="1438514"/>
            <a:ext cx="3629524" cy="287904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*Support for Diagnostics Infrastructure to the primary healthcare facilities- Sub-centres, PHCs and Urban PHCs</a:t>
            </a:r>
          </a:p>
          <a:p>
            <a:r>
              <a:rPr lang="en-US" sz="1800" i="1" dirty="0">
                <a:latin typeface="Cambria" panose="02040503050406030204" pitchFamily="18" charset="0"/>
              </a:rPr>
              <a:t>“To ensure reliable and accurate testing, it is important to adhere to quality procedures and protocols. The process of quality assurance would be in accordance with the NQAS program of GoI.”</a:t>
            </a:r>
            <a:r>
              <a:rPr lang="en-US" sz="1800" dirty="0">
                <a:latin typeface="Cambria" panose="02040503050406030204" pitchFamily="18" charset="0"/>
              </a:rPr>
              <a:t> </a:t>
            </a:r>
          </a:p>
          <a:p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DEBFAB4-F0F2-6271-249B-EF90CAB2E646}"/>
              </a:ext>
            </a:extLst>
          </p:cNvPr>
          <p:cNvSpPr txBox="1">
            <a:spLocks/>
          </p:cNvSpPr>
          <p:nvPr/>
        </p:nvSpPr>
        <p:spPr>
          <a:xfrm>
            <a:off x="4633208" y="1438514"/>
            <a:ext cx="3629524" cy="287904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**District Integrated Public Health Laboratories</a:t>
            </a:r>
          </a:p>
          <a:p>
            <a:r>
              <a:rPr lang="en-US" sz="1800" i="1" dirty="0">
                <a:latin typeface="Cambria" panose="02040503050406030204" pitchFamily="18" charset="0"/>
              </a:rPr>
              <a:t>“Under the overall ambit of the Quality Assurance Programme of Government of India, the quality initiatives and accreditations shall be undertaken to define the mechanism of NQAS and EQAS.”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70AE0E-D05A-76A8-27B0-10CF49D8741D}"/>
              </a:ext>
            </a:extLst>
          </p:cNvPr>
          <p:cNvSpPr txBox="1"/>
          <p:nvPr/>
        </p:nvSpPr>
        <p:spPr>
          <a:xfrm>
            <a:off x="5546034" y="4364353"/>
            <a:ext cx="22405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9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**Operational Guidelines for PM Ayushman Bharat Health Infrastructure Mission (PM-ABHIM)</a:t>
            </a:r>
            <a:endParaRPr lang="en-GB" sz="900" b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C3563-AB9E-80FF-2FE5-ACF8B40C2C38}"/>
              </a:ext>
            </a:extLst>
          </p:cNvPr>
          <p:cNvSpPr txBox="1"/>
          <p:nvPr/>
        </p:nvSpPr>
        <p:spPr>
          <a:xfrm>
            <a:off x="705016" y="4370339"/>
            <a:ext cx="203951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9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*Implementation of 15</a:t>
            </a:r>
            <a:r>
              <a:rPr lang="en-IN" sz="900" b="1" baseline="30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th</a:t>
            </a:r>
            <a:r>
              <a:rPr lang="en-IN" sz="9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Finance Commission (FC-XV)- Health Grants through Local Governments</a:t>
            </a:r>
            <a:endParaRPr lang="en-GB" sz="900" b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23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159B-A655-C748-9671-567C2942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350" y="234364"/>
            <a:ext cx="5637300" cy="5687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1A23FB"/>
                </a:solidFill>
                <a:latin typeface="Cambria" panose="02040503050406030204" pitchFamily="18" charset="0"/>
              </a:rPr>
              <a:t>Ensuring Quality in Laboratories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DE9B2-E5E2-2DBF-C089-F8AC6BFB8EC8}"/>
              </a:ext>
            </a:extLst>
          </p:cNvPr>
          <p:cNvSpPr txBox="1"/>
          <p:nvPr/>
        </p:nvSpPr>
        <p:spPr>
          <a:xfrm>
            <a:off x="2706234" y="4776167"/>
            <a:ext cx="5812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  <a:latin typeface="Cambria" panose="02040503050406030204" pitchFamily="18" charset="0"/>
              </a:rPr>
              <a:t>* As per Guidelines on Integrated Public Health Laboratories 2021, under Chapter 7 (Quality Assurance)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28A9F9-9A90-8627-FBCF-936C66908F13}"/>
              </a:ext>
            </a:extLst>
          </p:cNvPr>
          <p:cNvSpPr>
            <a:spLocks/>
          </p:cNvSpPr>
          <p:nvPr/>
        </p:nvSpPr>
        <p:spPr bwMode="auto">
          <a:xfrm>
            <a:off x="901733" y="1978628"/>
            <a:ext cx="1952618" cy="977592"/>
          </a:xfrm>
          <a:custGeom>
            <a:avLst/>
            <a:gdLst>
              <a:gd name="T0" fmla="*/ 1266 w 1266"/>
              <a:gd name="T1" fmla="*/ 0 h 634"/>
              <a:gd name="T2" fmla="*/ 1262 w 1266"/>
              <a:gd name="T3" fmla="*/ 75 h 634"/>
              <a:gd name="T4" fmla="*/ 1225 w 1266"/>
              <a:gd name="T5" fmla="*/ 106 h 634"/>
              <a:gd name="T6" fmla="*/ 1217 w 1266"/>
              <a:gd name="T7" fmla="*/ 106 h 634"/>
              <a:gd name="T8" fmla="*/ 1088 w 1266"/>
              <a:gd name="T9" fmla="*/ 191 h 634"/>
              <a:gd name="T10" fmla="*/ 1123 w 1266"/>
              <a:gd name="T11" fmla="*/ 349 h 634"/>
              <a:gd name="T12" fmla="*/ 1127 w 1266"/>
              <a:gd name="T13" fmla="*/ 397 h 634"/>
              <a:gd name="T14" fmla="*/ 1024 w 1266"/>
              <a:gd name="T15" fmla="*/ 499 h 634"/>
              <a:gd name="T16" fmla="*/ 977 w 1266"/>
              <a:gd name="T17" fmla="*/ 495 h 634"/>
              <a:gd name="T18" fmla="*/ 820 w 1266"/>
              <a:gd name="T19" fmla="*/ 459 h 634"/>
              <a:gd name="T20" fmla="*/ 733 w 1266"/>
              <a:gd name="T21" fmla="*/ 594 h 634"/>
              <a:gd name="T22" fmla="*/ 702 w 1266"/>
              <a:gd name="T23" fmla="*/ 630 h 634"/>
              <a:gd name="T24" fmla="*/ 632 w 1266"/>
              <a:gd name="T25" fmla="*/ 634 h 634"/>
              <a:gd name="T26" fmla="*/ 560 w 1266"/>
              <a:gd name="T27" fmla="*/ 630 h 634"/>
              <a:gd name="T28" fmla="*/ 528 w 1266"/>
              <a:gd name="T29" fmla="*/ 593 h 634"/>
              <a:gd name="T30" fmla="*/ 443 w 1266"/>
              <a:gd name="T31" fmla="*/ 455 h 634"/>
              <a:gd name="T32" fmla="*/ 285 w 1266"/>
              <a:gd name="T33" fmla="*/ 491 h 634"/>
              <a:gd name="T34" fmla="*/ 237 w 1266"/>
              <a:gd name="T35" fmla="*/ 495 h 634"/>
              <a:gd name="T36" fmla="*/ 137 w 1266"/>
              <a:gd name="T37" fmla="*/ 393 h 634"/>
              <a:gd name="T38" fmla="*/ 141 w 1266"/>
              <a:gd name="T39" fmla="*/ 346 h 634"/>
              <a:gd name="T40" fmla="*/ 176 w 1266"/>
              <a:gd name="T41" fmla="*/ 189 h 634"/>
              <a:gd name="T42" fmla="*/ 46 w 1266"/>
              <a:gd name="T43" fmla="*/ 102 h 634"/>
              <a:gd name="T44" fmla="*/ 4 w 1266"/>
              <a:gd name="T45" fmla="*/ 71 h 634"/>
              <a:gd name="T46" fmla="*/ 0 w 1266"/>
              <a:gd name="T47" fmla="*/ 0 h 634"/>
              <a:gd name="T48" fmla="*/ 220 w 1266"/>
              <a:gd name="T49" fmla="*/ 0 h 634"/>
              <a:gd name="T50" fmla="*/ 220 w 1266"/>
              <a:gd name="T51" fmla="*/ 1 h 634"/>
              <a:gd name="T52" fmla="*/ 633 w 1266"/>
              <a:gd name="T53" fmla="*/ 415 h 634"/>
              <a:gd name="T54" fmla="*/ 1047 w 1266"/>
              <a:gd name="T55" fmla="*/ 1 h 634"/>
              <a:gd name="T56" fmla="*/ 1047 w 1266"/>
              <a:gd name="T57" fmla="*/ 0 h 634"/>
              <a:gd name="T58" fmla="*/ 1266 w 1266"/>
              <a:gd name="T59" fmla="*/ 0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66" h="634">
                <a:moveTo>
                  <a:pt x="1266" y="0"/>
                </a:moveTo>
                <a:cubicBezTo>
                  <a:pt x="1266" y="25"/>
                  <a:pt x="1265" y="50"/>
                  <a:pt x="1262" y="75"/>
                </a:cubicBezTo>
                <a:cubicBezTo>
                  <a:pt x="1260" y="93"/>
                  <a:pt x="1243" y="107"/>
                  <a:pt x="1225" y="106"/>
                </a:cubicBezTo>
                <a:cubicBezTo>
                  <a:pt x="1217" y="106"/>
                  <a:pt x="1217" y="106"/>
                  <a:pt x="1217" y="106"/>
                </a:cubicBezTo>
                <a:cubicBezTo>
                  <a:pt x="1161" y="106"/>
                  <a:pt x="1109" y="140"/>
                  <a:pt x="1088" y="191"/>
                </a:cubicBezTo>
                <a:cubicBezTo>
                  <a:pt x="1065" y="246"/>
                  <a:pt x="1079" y="309"/>
                  <a:pt x="1123" y="349"/>
                </a:cubicBezTo>
                <a:cubicBezTo>
                  <a:pt x="1137" y="362"/>
                  <a:pt x="1139" y="383"/>
                  <a:pt x="1127" y="397"/>
                </a:cubicBezTo>
                <a:cubicBezTo>
                  <a:pt x="1097" y="435"/>
                  <a:pt x="1062" y="469"/>
                  <a:pt x="1024" y="499"/>
                </a:cubicBezTo>
                <a:cubicBezTo>
                  <a:pt x="1010" y="510"/>
                  <a:pt x="989" y="508"/>
                  <a:pt x="977" y="495"/>
                </a:cubicBezTo>
                <a:cubicBezTo>
                  <a:pt x="939" y="453"/>
                  <a:pt x="872" y="438"/>
                  <a:pt x="820" y="459"/>
                </a:cubicBezTo>
                <a:cubicBezTo>
                  <a:pt x="766" y="481"/>
                  <a:pt x="731" y="535"/>
                  <a:pt x="733" y="594"/>
                </a:cubicBezTo>
                <a:cubicBezTo>
                  <a:pt x="734" y="612"/>
                  <a:pt x="720" y="628"/>
                  <a:pt x="702" y="630"/>
                </a:cubicBezTo>
                <a:cubicBezTo>
                  <a:pt x="679" y="633"/>
                  <a:pt x="656" y="634"/>
                  <a:pt x="632" y="634"/>
                </a:cubicBezTo>
                <a:cubicBezTo>
                  <a:pt x="608" y="634"/>
                  <a:pt x="584" y="633"/>
                  <a:pt x="560" y="630"/>
                </a:cubicBezTo>
                <a:cubicBezTo>
                  <a:pt x="541" y="628"/>
                  <a:pt x="527" y="611"/>
                  <a:pt x="528" y="593"/>
                </a:cubicBezTo>
                <a:cubicBezTo>
                  <a:pt x="532" y="534"/>
                  <a:pt x="497" y="478"/>
                  <a:pt x="443" y="455"/>
                </a:cubicBezTo>
                <a:cubicBezTo>
                  <a:pt x="391" y="434"/>
                  <a:pt x="323" y="449"/>
                  <a:pt x="285" y="491"/>
                </a:cubicBezTo>
                <a:cubicBezTo>
                  <a:pt x="272" y="505"/>
                  <a:pt x="251" y="506"/>
                  <a:pt x="237" y="495"/>
                </a:cubicBezTo>
                <a:cubicBezTo>
                  <a:pt x="200" y="465"/>
                  <a:pt x="166" y="431"/>
                  <a:pt x="137" y="393"/>
                </a:cubicBezTo>
                <a:cubicBezTo>
                  <a:pt x="125" y="379"/>
                  <a:pt x="127" y="358"/>
                  <a:pt x="141" y="346"/>
                </a:cubicBezTo>
                <a:cubicBezTo>
                  <a:pt x="184" y="306"/>
                  <a:pt x="198" y="243"/>
                  <a:pt x="176" y="189"/>
                </a:cubicBezTo>
                <a:cubicBezTo>
                  <a:pt x="154" y="135"/>
                  <a:pt x="101" y="101"/>
                  <a:pt x="46" y="102"/>
                </a:cubicBezTo>
                <a:cubicBezTo>
                  <a:pt x="28" y="102"/>
                  <a:pt x="6" y="89"/>
                  <a:pt x="4" y="71"/>
                </a:cubicBezTo>
                <a:cubicBezTo>
                  <a:pt x="1" y="48"/>
                  <a:pt x="0" y="24"/>
                  <a:pt x="0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1"/>
                  <a:pt x="220" y="1"/>
                  <a:pt x="220" y="1"/>
                </a:cubicBezTo>
                <a:cubicBezTo>
                  <a:pt x="220" y="230"/>
                  <a:pt x="405" y="415"/>
                  <a:pt x="633" y="415"/>
                </a:cubicBezTo>
                <a:cubicBezTo>
                  <a:pt x="862" y="415"/>
                  <a:pt x="1047" y="230"/>
                  <a:pt x="1047" y="1"/>
                </a:cubicBezTo>
                <a:cubicBezTo>
                  <a:pt x="1047" y="0"/>
                  <a:pt x="1047" y="0"/>
                  <a:pt x="1047" y="0"/>
                </a:cubicBezTo>
                <a:lnTo>
                  <a:pt x="12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F874C98-303B-DC46-8D2D-5F211D124F2A}"/>
              </a:ext>
            </a:extLst>
          </p:cNvPr>
          <p:cNvSpPr>
            <a:spLocks/>
          </p:cNvSpPr>
          <p:nvPr/>
        </p:nvSpPr>
        <p:spPr bwMode="auto">
          <a:xfrm>
            <a:off x="2518223" y="1034392"/>
            <a:ext cx="1952618" cy="976310"/>
          </a:xfrm>
          <a:custGeom>
            <a:avLst/>
            <a:gdLst>
              <a:gd name="T0" fmla="*/ 1266 w 1266"/>
              <a:gd name="T1" fmla="*/ 633 h 633"/>
              <a:gd name="T2" fmla="*/ 1262 w 1266"/>
              <a:gd name="T3" fmla="*/ 559 h 633"/>
              <a:gd name="T4" fmla="*/ 1225 w 1266"/>
              <a:gd name="T5" fmla="*/ 528 h 633"/>
              <a:gd name="T6" fmla="*/ 1217 w 1266"/>
              <a:gd name="T7" fmla="*/ 528 h 633"/>
              <a:gd name="T8" fmla="*/ 1087 w 1266"/>
              <a:gd name="T9" fmla="*/ 443 h 633"/>
              <a:gd name="T10" fmla="*/ 1123 w 1266"/>
              <a:gd name="T11" fmla="*/ 285 h 633"/>
              <a:gd name="T12" fmla="*/ 1127 w 1266"/>
              <a:gd name="T13" fmla="*/ 237 h 633"/>
              <a:gd name="T14" fmla="*/ 1024 w 1266"/>
              <a:gd name="T15" fmla="*/ 135 h 633"/>
              <a:gd name="T16" fmla="*/ 976 w 1266"/>
              <a:gd name="T17" fmla="*/ 139 h 633"/>
              <a:gd name="T18" fmla="*/ 820 w 1266"/>
              <a:gd name="T19" fmla="*/ 175 h 633"/>
              <a:gd name="T20" fmla="*/ 733 w 1266"/>
              <a:gd name="T21" fmla="*/ 40 h 633"/>
              <a:gd name="T22" fmla="*/ 702 w 1266"/>
              <a:gd name="T23" fmla="*/ 4 h 633"/>
              <a:gd name="T24" fmla="*/ 632 w 1266"/>
              <a:gd name="T25" fmla="*/ 0 h 633"/>
              <a:gd name="T26" fmla="*/ 559 w 1266"/>
              <a:gd name="T27" fmla="*/ 4 h 633"/>
              <a:gd name="T28" fmla="*/ 528 w 1266"/>
              <a:gd name="T29" fmla="*/ 41 h 633"/>
              <a:gd name="T30" fmla="*/ 443 w 1266"/>
              <a:gd name="T31" fmla="*/ 179 h 633"/>
              <a:gd name="T32" fmla="*/ 285 w 1266"/>
              <a:gd name="T33" fmla="*/ 143 h 633"/>
              <a:gd name="T34" fmla="*/ 237 w 1266"/>
              <a:gd name="T35" fmla="*/ 139 h 633"/>
              <a:gd name="T36" fmla="*/ 136 w 1266"/>
              <a:gd name="T37" fmla="*/ 240 h 633"/>
              <a:gd name="T38" fmla="*/ 140 w 1266"/>
              <a:gd name="T39" fmla="*/ 288 h 633"/>
              <a:gd name="T40" fmla="*/ 176 w 1266"/>
              <a:gd name="T41" fmla="*/ 445 h 633"/>
              <a:gd name="T42" fmla="*/ 45 w 1266"/>
              <a:gd name="T43" fmla="*/ 531 h 633"/>
              <a:gd name="T44" fmla="*/ 4 w 1266"/>
              <a:gd name="T45" fmla="*/ 563 h 633"/>
              <a:gd name="T46" fmla="*/ 0 w 1266"/>
              <a:gd name="T47" fmla="*/ 633 h 633"/>
              <a:gd name="T48" fmla="*/ 219 w 1266"/>
              <a:gd name="T49" fmla="*/ 633 h 633"/>
              <a:gd name="T50" fmla="*/ 633 w 1266"/>
              <a:gd name="T51" fmla="*/ 219 h 633"/>
              <a:gd name="T52" fmla="*/ 1047 w 1266"/>
              <a:gd name="T53" fmla="*/ 633 h 633"/>
              <a:gd name="T54" fmla="*/ 1266 w 1266"/>
              <a:gd name="T55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66" h="633">
                <a:moveTo>
                  <a:pt x="1266" y="633"/>
                </a:moveTo>
                <a:cubicBezTo>
                  <a:pt x="1266" y="608"/>
                  <a:pt x="1265" y="584"/>
                  <a:pt x="1262" y="559"/>
                </a:cubicBezTo>
                <a:cubicBezTo>
                  <a:pt x="1260" y="541"/>
                  <a:pt x="1243" y="527"/>
                  <a:pt x="1225" y="528"/>
                </a:cubicBezTo>
                <a:cubicBezTo>
                  <a:pt x="1217" y="528"/>
                  <a:pt x="1217" y="528"/>
                  <a:pt x="1217" y="528"/>
                </a:cubicBezTo>
                <a:cubicBezTo>
                  <a:pt x="1161" y="528"/>
                  <a:pt x="1109" y="494"/>
                  <a:pt x="1087" y="443"/>
                </a:cubicBezTo>
                <a:cubicBezTo>
                  <a:pt x="1065" y="388"/>
                  <a:pt x="1079" y="325"/>
                  <a:pt x="1123" y="285"/>
                </a:cubicBezTo>
                <a:cubicBezTo>
                  <a:pt x="1137" y="272"/>
                  <a:pt x="1138" y="251"/>
                  <a:pt x="1127" y="237"/>
                </a:cubicBezTo>
                <a:cubicBezTo>
                  <a:pt x="1097" y="199"/>
                  <a:pt x="1062" y="165"/>
                  <a:pt x="1024" y="135"/>
                </a:cubicBezTo>
                <a:cubicBezTo>
                  <a:pt x="1010" y="124"/>
                  <a:pt x="989" y="126"/>
                  <a:pt x="976" y="139"/>
                </a:cubicBezTo>
                <a:cubicBezTo>
                  <a:pt x="939" y="181"/>
                  <a:pt x="872" y="196"/>
                  <a:pt x="820" y="175"/>
                </a:cubicBezTo>
                <a:cubicBezTo>
                  <a:pt x="766" y="153"/>
                  <a:pt x="731" y="99"/>
                  <a:pt x="733" y="40"/>
                </a:cubicBezTo>
                <a:cubicBezTo>
                  <a:pt x="734" y="22"/>
                  <a:pt x="720" y="6"/>
                  <a:pt x="702" y="4"/>
                </a:cubicBezTo>
                <a:cubicBezTo>
                  <a:pt x="679" y="1"/>
                  <a:pt x="655" y="0"/>
                  <a:pt x="632" y="0"/>
                </a:cubicBezTo>
                <a:cubicBezTo>
                  <a:pt x="608" y="0"/>
                  <a:pt x="584" y="1"/>
                  <a:pt x="559" y="4"/>
                </a:cubicBezTo>
                <a:cubicBezTo>
                  <a:pt x="541" y="6"/>
                  <a:pt x="527" y="22"/>
                  <a:pt x="528" y="41"/>
                </a:cubicBezTo>
                <a:cubicBezTo>
                  <a:pt x="532" y="100"/>
                  <a:pt x="497" y="156"/>
                  <a:pt x="443" y="179"/>
                </a:cubicBezTo>
                <a:cubicBezTo>
                  <a:pt x="390" y="200"/>
                  <a:pt x="323" y="185"/>
                  <a:pt x="285" y="143"/>
                </a:cubicBezTo>
                <a:cubicBezTo>
                  <a:pt x="272" y="129"/>
                  <a:pt x="251" y="128"/>
                  <a:pt x="237" y="139"/>
                </a:cubicBezTo>
                <a:cubicBezTo>
                  <a:pt x="200" y="169"/>
                  <a:pt x="166" y="203"/>
                  <a:pt x="136" y="240"/>
                </a:cubicBezTo>
                <a:cubicBezTo>
                  <a:pt x="125" y="255"/>
                  <a:pt x="127" y="276"/>
                  <a:pt x="140" y="288"/>
                </a:cubicBezTo>
                <a:cubicBezTo>
                  <a:pt x="184" y="328"/>
                  <a:pt x="198" y="391"/>
                  <a:pt x="176" y="445"/>
                </a:cubicBezTo>
                <a:cubicBezTo>
                  <a:pt x="154" y="499"/>
                  <a:pt x="101" y="533"/>
                  <a:pt x="45" y="531"/>
                </a:cubicBezTo>
                <a:cubicBezTo>
                  <a:pt x="27" y="531"/>
                  <a:pt x="6" y="545"/>
                  <a:pt x="4" y="563"/>
                </a:cubicBezTo>
                <a:cubicBezTo>
                  <a:pt x="1" y="586"/>
                  <a:pt x="0" y="609"/>
                  <a:pt x="0" y="633"/>
                </a:cubicBezTo>
                <a:cubicBezTo>
                  <a:pt x="219" y="633"/>
                  <a:pt x="219" y="633"/>
                  <a:pt x="219" y="633"/>
                </a:cubicBezTo>
                <a:cubicBezTo>
                  <a:pt x="219" y="404"/>
                  <a:pt x="405" y="219"/>
                  <a:pt x="633" y="219"/>
                </a:cubicBezTo>
                <a:cubicBezTo>
                  <a:pt x="862" y="219"/>
                  <a:pt x="1047" y="404"/>
                  <a:pt x="1047" y="633"/>
                </a:cubicBezTo>
                <a:lnTo>
                  <a:pt x="1266" y="633"/>
                </a:lnTo>
                <a:close/>
              </a:path>
            </a:pathLst>
          </a:custGeom>
          <a:solidFill>
            <a:srgbClr val="17847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08DD9E4-A808-16A2-EEDE-F7536578ABE8}"/>
              </a:ext>
            </a:extLst>
          </p:cNvPr>
          <p:cNvSpPr>
            <a:spLocks/>
          </p:cNvSpPr>
          <p:nvPr/>
        </p:nvSpPr>
        <p:spPr bwMode="auto">
          <a:xfrm>
            <a:off x="4132148" y="2010701"/>
            <a:ext cx="1952618" cy="976310"/>
          </a:xfrm>
          <a:custGeom>
            <a:avLst/>
            <a:gdLst>
              <a:gd name="T0" fmla="*/ 1266 w 1266"/>
              <a:gd name="T1" fmla="*/ 0 h 633"/>
              <a:gd name="T2" fmla="*/ 1262 w 1266"/>
              <a:gd name="T3" fmla="*/ 74 h 633"/>
              <a:gd name="T4" fmla="*/ 1225 w 1266"/>
              <a:gd name="T5" fmla="*/ 105 h 633"/>
              <a:gd name="T6" fmla="*/ 1217 w 1266"/>
              <a:gd name="T7" fmla="*/ 104 h 633"/>
              <a:gd name="T8" fmla="*/ 1087 w 1266"/>
              <a:gd name="T9" fmla="*/ 190 h 633"/>
              <a:gd name="T10" fmla="*/ 1123 w 1266"/>
              <a:gd name="T11" fmla="*/ 348 h 633"/>
              <a:gd name="T12" fmla="*/ 1127 w 1266"/>
              <a:gd name="T13" fmla="*/ 396 h 633"/>
              <a:gd name="T14" fmla="*/ 1024 w 1266"/>
              <a:gd name="T15" fmla="*/ 498 h 633"/>
              <a:gd name="T16" fmla="*/ 976 w 1266"/>
              <a:gd name="T17" fmla="*/ 494 h 633"/>
              <a:gd name="T18" fmla="*/ 820 w 1266"/>
              <a:gd name="T19" fmla="*/ 458 h 633"/>
              <a:gd name="T20" fmla="*/ 733 w 1266"/>
              <a:gd name="T21" fmla="*/ 593 h 633"/>
              <a:gd name="T22" fmla="*/ 702 w 1266"/>
              <a:gd name="T23" fmla="*/ 629 h 633"/>
              <a:gd name="T24" fmla="*/ 632 w 1266"/>
              <a:gd name="T25" fmla="*/ 633 h 633"/>
              <a:gd name="T26" fmla="*/ 559 w 1266"/>
              <a:gd name="T27" fmla="*/ 629 h 633"/>
              <a:gd name="T28" fmla="*/ 528 w 1266"/>
              <a:gd name="T29" fmla="*/ 592 h 633"/>
              <a:gd name="T30" fmla="*/ 443 w 1266"/>
              <a:gd name="T31" fmla="*/ 454 h 633"/>
              <a:gd name="T32" fmla="*/ 285 w 1266"/>
              <a:gd name="T33" fmla="*/ 490 h 633"/>
              <a:gd name="T34" fmla="*/ 237 w 1266"/>
              <a:gd name="T35" fmla="*/ 494 h 633"/>
              <a:gd name="T36" fmla="*/ 136 w 1266"/>
              <a:gd name="T37" fmla="*/ 392 h 633"/>
              <a:gd name="T38" fmla="*/ 140 w 1266"/>
              <a:gd name="T39" fmla="*/ 345 h 633"/>
              <a:gd name="T40" fmla="*/ 176 w 1266"/>
              <a:gd name="T41" fmla="*/ 188 h 633"/>
              <a:gd name="T42" fmla="*/ 45 w 1266"/>
              <a:gd name="T43" fmla="*/ 101 h 633"/>
              <a:gd name="T44" fmla="*/ 4 w 1266"/>
              <a:gd name="T45" fmla="*/ 70 h 633"/>
              <a:gd name="T46" fmla="*/ 0 w 1266"/>
              <a:gd name="T47" fmla="*/ 0 h 633"/>
              <a:gd name="T48" fmla="*/ 219 w 1266"/>
              <a:gd name="T49" fmla="*/ 0 h 633"/>
              <a:gd name="T50" fmla="*/ 633 w 1266"/>
              <a:gd name="T51" fmla="*/ 414 h 633"/>
              <a:gd name="T52" fmla="*/ 1047 w 1266"/>
              <a:gd name="T53" fmla="*/ 0 h 633"/>
              <a:gd name="T54" fmla="*/ 1266 w 1266"/>
              <a:gd name="T55" fmla="*/ 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66" h="633">
                <a:moveTo>
                  <a:pt x="1266" y="0"/>
                </a:moveTo>
                <a:cubicBezTo>
                  <a:pt x="1266" y="25"/>
                  <a:pt x="1265" y="49"/>
                  <a:pt x="1262" y="74"/>
                </a:cubicBezTo>
                <a:cubicBezTo>
                  <a:pt x="1260" y="92"/>
                  <a:pt x="1243" y="106"/>
                  <a:pt x="1225" y="105"/>
                </a:cubicBezTo>
                <a:cubicBezTo>
                  <a:pt x="1217" y="104"/>
                  <a:pt x="1217" y="104"/>
                  <a:pt x="1217" y="104"/>
                </a:cubicBezTo>
                <a:cubicBezTo>
                  <a:pt x="1161" y="104"/>
                  <a:pt x="1109" y="139"/>
                  <a:pt x="1087" y="190"/>
                </a:cubicBezTo>
                <a:cubicBezTo>
                  <a:pt x="1064" y="245"/>
                  <a:pt x="1079" y="308"/>
                  <a:pt x="1123" y="348"/>
                </a:cubicBezTo>
                <a:cubicBezTo>
                  <a:pt x="1137" y="361"/>
                  <a:pt x="1138" y="382"/>
                  <a:pt x="1127" y="396"/>
                </a:cubicBezTo>
                <a:cubicBezTo>
                  <a:pt x="1097" y="434"/>
                  <a:pt x="1062" y="468"/>
                  <a:pt x="1024" y="498"/>
                </a:cubicBezTo>
                <a:cubicBezTo>
                  <a:pt x="1010" y="509"/>
                  <a:pt x="989" y="507"/>
                  <a:pt x="976" y="494"/>
                </a:cubicBezTo>
                <a:cubicBezTo>
                  <a:pt x="939" y="452"/>
                  <a:pt x="872" y="437"/>
                  <a:pt x="820" y="458"/>
                </a:cubicBezTo>
                <a:cubicBezTo>
                  <a:pt x="766" y="480"/>
                  <a:pt x="731" y="534"/>
                  <a:pt x="733" y="593"/>
                </a:cubicBezTo>
                <a:cubicBezTo>
                  <a:pt x="734" y="611"/>
                  <a:pt x="720" y="627"/>
                  <a:pt x="702" y="629"/>
                </a:cubicBezTo>
                <a:cubicBezTo>
                  <a:pt x="679" y="632"/>
                  <a:pt x="655" y="633"/>
                  <a:pt x="632" y="633"/>
                </a:cubicBezTo>
                <a:cubicBezTo>
                  <a:pt x="608" y="633"/>
                  <a:pt x="583" y="632"/>
                  <a:pt x="559" y="629"/>
                </a:cubicBezTo>
                <a:cubicBezTo>
                  <a:pt x="541" y="627"/>
                  <a:pt x="527" y="610"/>
                  <a:pt x="528" y="592"/>
                </a:cubicBezTo>
                <a:cubicBezTo>
                  <a:pt x="532" y="532"/>
                  <a:pt x="497" y="477"/>
                  <a:pt x="443" y="454"/>
                </a:cubicBezTo>
                <a:cubicBezTo>
                  <a:pt x="390" y="432"/>
                  <a:pt x="323" y="448"/>
                  <a:pt x="285" y="490"/>
                </a:cubicBezTo>
                <a:cubicBezTo>
                  <a:pt x="272" y="504"/>
                  <a:pt x="251" y="505"/>
                  <a:pt x="237" y="494"/>
                </a:cubicBezTo>
                <a:cubicBezTo>
                  <a:pt x="200" y="464"/>
                  <a:pt x="166" y="430"/>
                  <a:pt x="136" y="392"/>
                </a:cubicBezTo>
                <a:cubicBezTo>
                  <a:pt x="125" y="378"/>
                  <a:pt x="127" y="357"/>
                  <a:pt x="140" y="345"/>
                </a:cubicBezTo>
                <a:cubicBezTo>
                  <a:pt x="184" y="305"/>
                  <a:pt x="198" y="242"/>
                  <a:pt x="176" y="188"/>
                </a:cubicBezTo>
                <a:cubicBezTo>
                  <a:pt x="153" y="134"/>
                  <a:pt x="101" y="100"/>
                  <a:pt x="45" y="101"/>
                </a:cubicBezTo>
                <a:cubicBezTo>
                  <a:pt x="27" y="101"/>
                  <a:pt x="6" y="88"/>
                  <a:pt x="4" y="70"/>
                </a:cubicBezTo>
                <a:cubicBezTo>
                  <a:pt x="1" y="47"/>
                  <a:pt x="0" y="23"/>
                  <a:pt x="0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9" y="228"/>
                  <a:pt x="404" y="414"/>
                  <a:pt x="633" y="414"/>
                </a:cubicBezTo>
                <a:cubicBezTo>
                  <a:pt x="861" y="414"/>
                  <a:pt x="1047" y="228"/>
                  <a:pt x="1047" y="0"/>
                </a:cubicBezTo>
                <a:lnTo>
                  <a:pt x="126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CBD9E6F-0829-105A-B22D-0593DD83826A}"/>
              </a:ext>
            </a:extLst>
          </p:cNvPr>
          <p:cNvSpPr>
            <a:spLocks/>
          </p:cNvSpPr>
          <p:nvPr/>
        </p:nvSpPr>
        <p:spPr bwMode="auto">
          <a:xfrm>
            <a:off x="5747356" y="1034392"/>
            <a:ext cx="1952618" cy="976310"/>
          </a:xfrm>
          <a:custGeom>
            <a:avLst/>
            <a:gdLst>
              <a:gd name="T0" fmla="*/ 1266 w 1266"/>
              <a:gd name="T1" fmla="*/ 633 h 633"/>
              <a:gd name="T2" fmla="*/ 1262 w 1266"/>
              <a:gd name="T3" fmla="*/ 560 h 633"/>
              <a:gd name="T4" fmla="*/ 1225 w 1266"/>
              <a:gd name="T5" fmla="*/ 529 h 633"/>
              <a:gd name="T6" fmla="*/ 1217 w 1266"/>
              <a:gd name="T7" fmla="*/ 529 h 633"/>
              <a:gd name="T8" fmla="*/ 1087 w 1266"/>
              <a:gd name="T9" fmla="*/ 443 h 633"/>
              <a:gd name="T10" fmla="*/ 1123 w 1266"/>
              <a:gd name="T11" fmla="*/ 285 h 633"/>
              <a:gd name="T12" fmla="*/ 1127 w 1266"/>
              <a:gd name="T13" fmla="*/ 237 h 633"/>
              <a:gd name="T14" fmla="*/ 1024 w 1266"/>
              <a:gd name="T15" fmla="*/ 136 h 633"/>
              <a:gd name="T16" fmla="*/ 976 w 1266"/>
              <a:gd name="T17" fmla="*/ 140 h 633"/>
              <a:gd name="T18" fmla="*/ 820 w 1266"/>
              <a:gd name="T19" fmla="*/ 175 h 633"/>
              <a:gd name="T20" fmla="*/ 733 w 1266"/>
              <a:gd name="T21" fmla="*/ 40 h 633"/>
              <a:gd name="T22" fmla="*/ 702 w 1266"/>
              <a:gd name="T23" fmla="*/ 4 h 633"/>
              <a:gd name="T24" fmla="*/ 632 w 1266"/>
              <a:gd name="T25" fmla="*/ 0 h 633"/>
              <a:gd name="T26" fmla="*/ 559 w 1266"/>
              <a:gd name="T27" fmla="*/ 4 h 633"/>
              <a:gd name="T28" fmla="*/ 528 w 1266"/>
              <a:gd name="T29" fmla="*/ 41 h 633"/>
              <a:gd name="T30" fmla="*/ 442 w 1266"/>
              <a:gd name="T31" fmla="*/ 179 h 633"/>
              <a:gd name="T32" fmla="*/ 285 w 1266"/>
              <a:gd name="T33" fmla="*/ 143 h 633"/>
              <a:gd name="T34" fmla="*/ 236 w 1266"/>
              <a:gd name="T35" fmla="*/ 139 h 633"/>
              <a:gd name="T36" fmla="*/ 136 w 1266"/>
              <a:gd name="T37" fmla="*/ 241 h 633"/>
              <a:gd name="T38" fmla="*/ 140 w 1266"/>
              <a:gd name="T39" fmla="*/ 289 h 633"/>
              <a:gd name="T40" fmla="*/ 176 w 1266"/>
              <a:gd name="T41" fmla="*/ 445 h 633"/>
              <a:gd name="T42" fmla="*/ 45 w 1266"/>
              <a:gd name="T43" fmla="*/ 532 h 633"/>
              <a:gd name="T44" fmla="*/ 4 w 1266"/>
              <a:gd name="T45" fmla="*/ 563 h 633"/>
              <a:gd name="T46" fmla="*/ 0 w 1266"/>
              <a:gd name="T47" fmla="*/ 633 h 633"/>
              <a:gd name="T48" fmla="*/ 219 w 1266"/>
              <a:gd name="T49" fmla="*/ 633 h 633"/>
              <a:gd name="T50" fmla="*/ 633 w 1266"/>
              <a:gd name="T51" fmla="*/ 220 h 633"/>
              <a:gd name="T52" fmla="*/ 1047 w 1266"/>
              <a:gd name="T53" fmla="*/ 633 h 633"/>
              <a:gd name="T54" fmla="*/ 1266 w 1266"/>
              <a:gd name="T55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66" h="633">
                <a:moveTo>
                  <a:pt x="1266" y="633"/>
                </a:moveTo>
                <a:cubicBezTo>
                  <a:pt x="1266" y="609"/>
                  <a:pt x="1265" y="584"/>
                  <a:pt x="1262" y="560"/>
                </a:cubicBezTo>
                <a:cubicBezTo>
                  <a:pt x="1259" y="541"/>
                  <a:pt x="1243" y="527"/>
                  <a:pt x="1225" y="529"/>
                </a:cubicBezTo>
                <a:cubicBezTo>
                  <a:pt x="1217" y="529"/>
                  <a:pt x="1217" y="529"/>
                  <a:pt x="1217" y="529"/>
                </a:cubicBezTo>
                <a:cubicBezTo>
                  <a:pt x="1161" y="529"/>
                  <a:pt x="1109" y="494"/>
                  <a:pt x="1087" y="443"/>
                </a:cubicBezTo>
                <a:cubicBezTo>
                  <a:pt x="1064" y="388"/>
                  <a:pt x="1079" y="325"/>
                  <a:pt x="1123" y="285"/>
                </a:cubicBezTo>
                <a:cubicBezTo>
                  <a:pt x="1137" y="273"/>
                  <a:pt x="1138" y="251"/>
                  <a:pt x="1127" y="237"/>
                </a:cubicBezTo>
                <a:cubicBezTo>
                  <a:pt x="1096" y="199"/>
                  <a:pt x="1062" y="165"/>
                  <a:pt x="1024" y="136"/>
                </a:cubicBezTo>
                <a:cubicBezTo>
                  <a:pt x="1010" y="124"/>
                  <a:pt x="989" y="126"/>
                  <a:pt x="976" y="140"/>
                </a:cubicBezTo>
                <a:cubicBezTo>
                  <a:pt x="939" y="181"/>
                  <a:pt x="872" y="197"/>
                  <a:pt x="820" y="175"/>
                </a:cubicBezTo>
                <a:cubicBezTo>
                  <a:pt x="766" y="153"/>
                  <a:pt x="731" y="99"/>
                  <a:pt x="733" y="40"/>
                </a:cubicBezTo>
                <a:cubicBezTo>
                  <a:pt x="734" y="22"/>
                  <a:pt x="720" y="6"/>
                  <a:pt x="702" y="4"/>
                </a:cubicBezTo>
                <a:cubicBezTo>
                  <a:pt x="678" y="1"/>
                  <a:pt x="655" y="0"/>
                  <a:pt x="632" y="0"/>
                </a:cubicBezTo>
                <a:cubicBezTo>
                  <a:pt x="608" y="0"/>
                  <a:pt x="583" y="2"/>
                  <a:pt x="559" y="4"/>
                </a:cubicBezTo>
                <a:cubicBezTo>
                  <a:pt x="541" y="7"/>
                  <a:pt x="527" y="23"/>
                  <a:pt x="528" y="41"/>
                </a:cubicBezTo>
                <a:cubicBezTo>
                  <a:pt x="532" y="101"/>
                  <a:pt x="497" y="156"/>
                  <a:pt x="442" y="179"/>
                </a:cubicBezTo>
                <a:cubicBezTo>
                  <a:pt x="390" y="201"/>
                  <a:pt x="323" y="185"/>
                  <a:pt x="285" y="143"/>
                </a:cubicBezTo>
                <a:cubicBezTo>
                  <a:pt x="272" y="129"/>
                  <a:pt x="251" y="128"/>
                  <a:pt x="236" y="139"/>
                </a:cubicBezTo>
                <a:cubicBezTo>
                  <a:pt x="200" y="169"/>
                  <a:pt x="166" y="203"/>
                  <a:pt x="136" y="241"/>
                </a:cubicBezTo>
                <a:cubicBezTo>
                  <a:pt x="125" y="255"/>
                  <a:pt x="127" y="276"/>
                  <a:pt x="140" y="289"/>
                </a:cubicBezTo>
                <a:cubicBezTo>
                  <a:pt x="184" y="328"/>
                  <a:pt x="198" y="391"/>
                  <a:pt x="176" y="445"/>
                </a:cubicBezTo>
                <a:cubicBezTo>
                  <a:pt x="153" y="499"/>
                  <a:pt x="100" y="533"/>
                  <a:pt x="45" y="532"/>
                </a:cubicBezTo>
                <a:cubicBezTo>
                  <a:pt x="27" y="532"/>
                  <a:pt x="6" y="545"/>
                  <a:pt x="4" y="563"/>
                </a:cubicBezTo>
                <a:cubicBezTo>
                  <a:pt x="1" y="586"/>
                  <a:pt x="0" y="610"/>
                  <a:pt x="0" y="633"/>
                </a:cubicBezTo>
                <a:cubicBezTo>
                  <a:pt x="219" y="633"/>
                  <a:pt x="219" y="633"/>
                  <a:pt x="219" y="633"/>
                </a:cubicBezTo>
                <a:cubicBezTo>
                  <a:pt x="219" y="405"/>
                  <a:pt x="404" y="220"/>
                  <a:pt x="633" y="220"/>
                </a:cubicBezTo>
                <a:cubicBezTo>
                  <a:pt x="861" y="220"/>
                  <a:pt x="1047" y="405"/>
                  <a:pt x="1047" y="633"/>
                </a:cubicBezTo>
                <a:lnTo>
                  <a:pt x="1266" y="6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5E4258EF-5DC9-26A4-8443-8699904CC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62" y="1443647"/>
            <a:ext cx="1069963" cy="10699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6A60C1D1-A833-88C6-0A1F-FB926D6E4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476" y="1475720"/>
            <a:ext cx="1069963" cy="10699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06973A4D-7F76-616B-5CB8-0C16CA8E9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420" y="1475720"/>
            <a:ext cx="1069963" cy="1069963"/>
          </a:xfrm>
          <a:prstGeom prst="ellipse">
            <a:avLst/>
          </a:prstGeom>
          <a:solidFill>
            <a:srgbClr val="1784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FE01B602-D7F1-89B9-0C35-0E3792C1A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684" y="1475720"/>
            <a:ext cx="1069963" cy="10699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29FEEABC-E872-D579-EE6B-0FD888DBC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654" y="1620691"/>
            <a:ext cx="780021" cy="780021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F2F55A02-16D7-B291-CD4C-9FB08D81F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447" y="1620691"/>
            <a:ext cx="780021" cy="780021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id="{25A7E980-622F-ABA3-49AD-E3DECE27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392" y="1620691"/>
            <a:ext cx="781304" cy="780021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D0591724-9F27-8896-FC2D-D6CB278A1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033" y="1588617"/>
            <a:ext cx="780021" cy="780021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82FEE0-A497-E6E3-DFF3-C40C17792A40}"/>
              </a:ext>
            </a:extLst>
          </p:cNvPr>
          <p:cNvGrpSpPr/>
          <p:nvPr/>
        </p:nvGrpSpPr>
        <p:grpSpPr>
          <a:xfrm>
            <a:off x="928251" y="2667146"/>
            <a:ext cx="699217" cy="319865"/>
            <a:chOff x="1470667" y="3823001"/>
            <a:chExt cx="865213" cy="395802"/>
          </a:xfrm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CA4BFCE-2C03-E8E4-FD89-43097F599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612" y="3823001"/>
              <a:ext cx="731268" cy="330639"/>
            </a:xfrm>
            <a:custGeom>
              <a:avLst/>
              <a:gdLst>
                <a:gd name="T0" fmla="*/ 0 w 489"/>
                <a:gd name="T1" fmla="*/ 221 h 221"/>
                <a:gd name="T2" fmla="*/ 489 w 489"/>
                <a:gd name="T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89" h="221">
                  <a:moveTo>
                    <a:pt x="0" y="221"/>
                  </a:moveTo>
                  <a:cubicBezTo>
                    <a:pt x="0" y="221"/>
                    <a:pt x="311" y="205"/>
                    <a:pt x="489" y="0"/>
                  </a:cubicBezTo>
                </a:path>
              </a:pathLst>
            </a:custGeom>
            <a:noFill/>
            <a:ln w="12700" cap="flat">
              <a:solidFill>
                <a:schemeClr val="bg1">
                  <a:lumMod val="5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  <p:sp>
          <p:nvSpPr>
            <p:cNvPr id="22" name="Oval 31">
              <a:extLst>
                <a:ext uri="{FF2B5EF4-FFF2-40B4-BE49-F238E27FC236}">
                  <a16:creationId xmlns:a16="http://schemas.microsoft.com/office/drawing/2014/main" id="{40057680-068F-25A0-DE93-0D93A1E63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667" y="4087271"/>
              <a:ext cx="133945" cy="131532"/>
            </a:xfrm>
            <a:prstGeom prst="ellipse">
              <a:avLst/>
            </a:prstGeom>
            <a:noFill/>
            <a:ln w="12700" cap="flat">
              <a:solidFill>
                <a:schemeClr val="bg1">
                  <a:lumMod val="5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BBFBE09-F3D4-EA30-AAD1-72BEEE435995}"/>
              </a:ext>
            </a:extLst>
          </p:cNvPr>
          <p:cNvGrpSpPr/>
          <p:nvPr/>
        </p:nvGrpSpPr>
        <p:grpSpPr>
          <a:xfrm flipV="1">
            <a:off x="7083221" y="940739"/>
            <a:ext cx="720671" cy="347171"/>
            <a:chOff x="9829573" y="3825414"/>
            <a:chExt cx="891761" cy="429590"/>
          </a:xfrm>
        </p:grpSpPr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E074E08-E1D7-A414-3BB1-BA312374A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9573" y="3825414"/>
              <a:ext cx="781950" cy="330639"/>
            </a:xfrm>
            <a:custGeom>
              <a:avLst/>
              <a:gdLst>
                <a:gd name="T0" fmla="*/ 522 w 522"/>
                <a:gd name="T1" fmla="*/ 221 h 221"/>
                <a:gd name="T2" fmla="*/ 0 w 522"/>
                <a:gd name="T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22" h="221">
                  <a:moveTo>
                    <a:pt x="522" y="221"/>
                  </a:moveTo>
                  <a:cubicBezTo>
                    <a:pt x="522" y="221"/>
                    <a:pt x="172" y="209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lumMod val="5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DF595179-00CE-A8DB-4089-5C5666AD7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730" y="4070377"/>
              <a:ext cx="108604" cy="184627"/>
            </a:xfrm>
            <a:custGeom>
              <a:avLst/>
              <a:gdLst>
                <a:gd name="T0" fmla="*/ 0 w 90"/>
                <a:gd name="T1" fmla="*/ 76 h 153"/>
                <a:gd name="T2" fmla="*/ 0 w 90"/>
                <a:gd name="T3" fmla="*/ 0 h 153"/>
                <a:gd name="T4" fmla="*/ 46 w 90"/>
                <a:gd name="T5" fmla="*/ 39 h 153"/>
                <a:gd name="T6" fmla="*/ 90 w 90"/>
                <a:gd name="T7" fmla="*/ 76 h 153"/>
                <a:gd name="T8" fmla="*/ 45 w 90"/>
                <a:gd name="T9" fmla="*/ 114 h 153"/>
                <a:gd name="T10" fmla="*/ 0 w 90"/>
                <a:gd name="T11" fmla="*/ 153 h 153"/>
                <a:gd name="T12" fmla="*/ 0 w 90"/>
                <a:gd name="T13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3">
                  <a:moveTo>
                    <a:pt x="0" y="76"/>
                  </a:moveTo>
                  <a:lnTo>
                    <a:pt x="0" y="0"/>
                  </a:lnTo>
                  <a:lnTo>
                    <a:pt x="46" y="39"/>
                  </a:lnTo>
                  <a:lnTo>
                    <a:pt x="90" y="76"/>
                  </a:lnTo>
                  <a:lnTo>
                    <a:pt x="45" y="114"/>
                  </a:lnTo>
                  <a:lnTo>
                    <a:pt x="0" y="153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12700" cap="flat">
              <a:solidFill>
                <a:schemeClr val="bg1">
                  <a:lumMod val="5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50"/>
            </a:p>
          </p:txBody>
        </p:sp>
      </p:grpSp>
      <p:sp>
        <p:nvSpPr>
          <p:cNvPr id="26" name="Freeform 22">
            <a:extLst>
              <a:ext uri="{FF2B5EF4-FFF2-40B4-BE49-F238E27FC236}">
                <a16:creationId xmlns:a16="http://schemas.microsoft.com/office/drawing/2014/main" id="{F6A29E7C-6464-0E56-5B97-0538156DA19A}"/>
              </a:ext>
            </a:extLst>
          </p:cNvPr>
          <p:cNvSpPr>
            <a:spLocks/>
          </p:cNvSpPr>
          <p:nvPr/>
        </p:nvSpPr>
        <p:spPr bwMode="auto">
          <a:xfrm rot="20700000">
            <a:off x="1965326" y="744939"/>
            <a:ext cx="1275560" cy="576343"/>
          </a:xfrm>
          <a:custGeom>
            <a:avLst/>
            <a:gdLst>
              <a:gd name="T0" fmla="*/ 0 w 1054"/>
              <a:gd name="T1" fmla="*/ 477 h 477"/>
              <a:gd name="T2" fmla="*/ 1054 w 1054"/>
              <a:gd name="T3" fmla="*/ 477 h 47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54" h="477">
                <a:moveTo>
                  <a:pt x="0" y="477"/>
                </a:moveTo>
                <a:cubicBezTo>
                  <a:pt x="0" y="477"/>
                  <a:pt x="493" y="0"/>
                  <a:pt x="1054" y="477"/>
                </a:cubicBezTo>
              </a:path>
            </a:pathLst>
          </a:custGeom>
          <a:noFill/>
          <a:ln w="12700" cap="flat">
            <a:solidFill>
              <a:schemeClr val="bg1">
                <a:lumMod val="5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34ED2530-7CFB-AB4F-B08C-42595DE4610D}"/>
              </a:ext>
            </a:extLst>
          </p:cNvPr>
          <p:cNvSpPr>
            <a:spLocks/>
          </p:cNvSpPr>
          <p:nvPr/>
        </p:nvSpPr>
        <p:spPr bwMode="auto">
          <a:xfrm rot="20700000" flipV="1">
            <a:off x="5372015" y="2739640"/>
            <a:ext cx="1275560" cy="576343"/>
          </a:xfrm>
          <a:custGeom>
            <a:avLst/>
            <a:gdLst>
              <a:gd name="T0" fmla="*/ 0 w 1054"/>
              <a:gd name="T1" fmla="*/ 477 h 477"/>
              <a:gd name="T2" fmla="*/ 1054 w 1054"/>
              <a:gd name="T3" fmla="*/ 477 h 47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54" h="477">
                <a:moveTo>
                  <a:pt x="0" y="477"/>
                </a:moveTo>
                <a:cubicBezTo>
                  <a:pt x="0" y="477"/>
                  <a:pt x="493" y="0"/>
                  <a:pt x="1054" y="477"/>
                </a:cubicBezTo>
              </a:path>
            </a:pathLst>
          </a:custGeom>
          <a:noFill/>
          <a:ln w="12700" cap="flat">
            <a:solidFill>
              <a:schemeClr val="bg1">
                <a:lumMod val="5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N" sz="10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622A62-BBFE-120E-0437-5684FA77E962}"/>
              </a:ext>
            </a:extLst>
          </p:cNvPr>
          <p:cNvGrpSpPr/>
          <p:nvPr/>
        </p:nvGrpSpPr>
        <p:grpSpPr>
          <a:xfrm>
            <a:off x="144853" y="3095369"/>
            <a:ext cx="2268172" cy="1541649"/>
            <a:chOff x="1735796" y="4550636"/>
            <a:chExt cx="2395268" cy="205553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55B723-F77A-EB37-54E6-BE84DB318DAF}"/>
                </a:ext>
              </a:extLst>
            </p:cNvPr>
            <p:cNvSpPr txBox="1"/>
            <p:nvPr/>
          </p:nvSpPr>
          <p:spPr>
            <a:xfrm>
              <a:off x="1735796" y="4550636"/>
              <a:ext cx="2164524" cy="348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100" b="1" dirty="0">
                  <a:solidFill>
                    <a:schemeClr val="accent1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INTERNAL ASSESSMENT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567F33-F1F3-8975-0AAC-D1A77B52B914}"/>
                </a:ext>
              </a:extLst>
            </p:cNvPr>
            <p:cNvSpPr txBox="1"/>
            <p:nvPr/>
          </p:nvSpPr>
          <p:spPr>
            <a:xfrm>
              <a:off x="1735796" y="4841583"/>
              <a:ext cx="2395268" cy="176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As per NQAS checklist for Laboratory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Gap analysis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SOPs and Work instructions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Calibration of Equipment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Controls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Periodic Ext. Validation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EQAS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N" sz="1000" dirty="0">
                  <a:solidFill>
                    <a:schemeClr val="tx2">
                      <a:lumMod val="10000"/>
                    </a:schemeClr>
                  </a:solidFill>
                  <a:latin typeface="Cambria" panose="02040503050406030204" pitchFamily="18" charset="0"/>
                </a:rPr>
                <a:t>Reporting of Quality Indicators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A8277F5-2194-4CB9-4BF5-28829E916DA7}"/>
              </a:ext>
            </a:extLst>
          </p:cNvPr>
          <p:cNvSpPr txBox="1"/>
          <p:nvPr/>
        </p:nvSpPr>
        <p:spPr>
          <a:xfrm>
            <a:off x="2862006" y="3167777"/>
            <a:ext cx="1467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b="1" dirty="0">
                <a:solidFill>
                  <a:srgbClr val="178476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STATE ASSESSMENT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43C64B-41B0-9242-B818-83D6336730C2}"/>
              </a:ext>
            </a:extLst>
          </p:cNvPr>
          <p:cNvSpPr txBox="1"/>
          <p:nvPr/>
        </p:nvSpPr>
        <p:spPr>
          <a:xfrm>
            <a:off x="4865919" y="3168350"/>
            <a:ext cx="1773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>
                <a:solidFill>
                  <a:schemeClr val="accent3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NATIONAL ASSESSMENT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248EF4-081C-6077-8F5B-487636DF26D8}"/>
              </a:ext>
            </a:extLst>
          </p:cNvPr>
          <p:cNvSpPr txBox="1"/>
          <p:nvPr/>
        </p:nvSpPr>
        <p:spPr>
          <a:xfrm>
            <a:off x="7237213" y="3481586"/>
            <a:ext cx="158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 b="1" dirty="0">
                <a:solidFill>
                  <a:schemeClr val="accent4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ISO 15189 (NABL accreditation)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F91672-6D71-C06C-E32D-8AE7D6CA337E}"/>
              </a:ext>
            </a:extLst>
          </p:cNvPr>
          <p:cNvSpPr txBox="1"/>
          <p:nvPr/>
        </p:nvSpPr>
        <p:spPr>
          <a:xfrm>
            <a:off x="2794969" y="3426851"/>
            <a:ext cx="1773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Score validation at State Level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Internal and External Quality Assurance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00F069-7D81-0B10-3F6D-9F6443B3DE67}"/>
              </a:ext>
            </a:extLst>
          </p:cNvPr>
          <p:cNvSpPr txBox="1"/>
          <p:nvPr/>
        </p:nvSpPr>
        <p:spPr>
          <a:xfrm>
            <a:off x="4934631" y="3419729"/>
            <a:ext cx="1773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Through a team of empanelled External Assessors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As per NQAS certification criteria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61E6B50-9BF5-2DFD-89CE-9A56D761CECD}"/>
              </a:ext>
            </a:extLst>
          </p:cNvPr>
          <p:cNvSpPr/>
          <p:nvPr/>
        </p:nvSpPr>
        <p:spPr>
          <a:xfrm>
            <a:off x="2156126" y="3719561"/>
            <a:ext cx="540808" cy="125928"/>
          </a:xfrm>
          <a:prstGeom prst="rightArrow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23126A65-705A-5AD1-1481-E0FA9F619FFC}"/>
              </a:ext>
            </a:extLst>
          </p:cNvPr>
          <p:cNvSpPr/>
          <p:nvPr/>
        </p:nvSpPr>
        <p:spPr>
          <a:xfrm>
            <a:off x="4453799" y="3696423"/>
            <a:ext cx="540808" cy="125928"/>
          </a:xfrm>
          <a:prstGeom prst="rightArrow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20EADBB9-CC89-F677-B7D0-84F02AF2A6FD}"/>
              </a:ext>
            </a:extLst>
          </p:cNvPr>
          <p:cNvSpPr/>
          <p:nvPr/>
        </p:nvSpPr>
        <p:spPr>
          <a:xfrm>
            <a:off x="6739552" y="3642681"/>
            <a:ext cx="540808" cy="125928"/>
          </a:xfrm>
          <a:prstGeom prst="rightArrow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8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E55F0A6-DE6F-DB42-B810-0A21CC12E106}"/>
              </a:ext>
            </a:extLst>
          </p:cNvPr>
          <p:cNvSpPr txBox="1">
            <a:spLocks/>
          </p:cNvSpPr>
          <p:nvPr/>
        </p:nvSpPr>
        <p:spPr>
          <a:xfrm>
            <a:off x="1242391" y="247463"/>
            <a:ext cx="6659218" cy="7782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1A23FB"/>
                </a:solidFill>
                <a:latin typeface="Georgia" panose="02040502050405020303" pitchFamily="18" charset="0"/>
                <a:cs typeface="Arial"/>
              </a:rPr>
              <a:t>External Quality Assurance Scheme (EQAS) for Laboratories (1/2)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E18E8-B4FD-844C-B16C-542124261598}"/>
              </a:ext>
            </a:extLst>
          </p:cNvPr>
          <p:cNvSpPr txBox="1">
            <a:spLocks/>
          </p:cNvSpPr>
          <p:nvPr/>
        </p:nvSpPr>
        <p:spPr>
          <a:xfrm>
            <a:off x="505156" y="1271535"/>
            <a:ext cx="8133688" cy="34992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A. CMC Vellore: External Quality Assurance Programme</a:t>
            </a:r>
            <a:r>
              <a:rPr lang="en-US" sz="1800" dirty="0">
                <a:latin typeface="Cambria" panose="02040503050406030204" pitchFamily="18" charset="0"/>
              </a:rPr>
              <a:t>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</a:rPr>
              <a:t>For Biochemistry, Thyroid &amp; Cortisol, HbA1c, Reproductive Hormones, Urine Chemistry, Tumor &amp; Cardiac Marker, Trace Metal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</a:rPr>
              <a:t>Online registration at </a:t>
            </a:r>
            <a:r>
              <a:rPr lang="en-US" sz="1800" dirty="0">
                <a:latin typeface="Cambria" panose="02040503050406030204" pitchFamily="18" charset="0"/>
                <a:hlinkClick r:id="rId2"/>
              </a:rPr>
              <a:t>http://home.cmcvellore.ac.in/clinqc/aboutRegistration.aspx</a:t>
            </a:r>
            <a:r>
              <a:rPr lang="en-US" sz="1800" dirty="0">
                <a:latin typeface="Cambria" panose="02040503050406030204" pitchFamily="18" charset="0"/>
              </a:rPr>
              <a:t>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</a:rPr>
              <a:t>Fee structure varies as per the programme, details available at </a:t>
            </a:r>
            <a:r>
              <a:rPr lang="en-US" sz="1800" dirty="0">
                <a:latin typeface="Cambria" panose="02040503050406030204" pitchFamily="18" charset="0"/>
                <a:hlinkClick r:id="rId2"/>
              </a:rPr>
              <a:t>http://home.cmcvellore.ac.in/clinqc/aboutRegistration.aspx</a:t>
            </a:r>
            <a:endParaRPr lang="en-US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00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E55F0A6-DE6F-DB42-B810-0A21CC12E106}"/>
              </a:ext>
            </a:extLst>
          </p:cNvPr>
          <p:cNvSpPr txBox="1">
            <a:spLocks/>
          </p:cNvSpPr>
          <p:nvPr/>
        </p:nvSpPr>
        <p:spPr>
          <a:xfrm>
            <a:off x="1064287" y="167949"/>
            <a:ext cx="6659218" cy="99186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1A23FB"/>
                </a:solidFill>
                <a:latin typeface="Georgia" panose="02040502050405020303" pitchFamily="18" charset="0"/>
                <a:cs typeface="Arial"/>
              </a:rPr>
              <a:t>Why ‘Quality of Care’ is Important?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DA68E-7195-8D40-B8D9-45C73405CDD1}"/>
              </a:ext>
            </a:extLst>
          </p:cNvPr>
          <p:cNvSpPr txBox="1"/>
          <p:nvPr/>
        </p:nvSpPr>
        <p:spPr>
          <a:xfrm>
            <a:off x="142875" y="4451157"/>
            <a:ext cx="7580630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i="1" dirty="0">
                <a:solidFill>
                  <a:schemeClr val="accent3"/>
                </a:solidFill>
                <a:latin typeface="Cambria" panose="02040503050406030204" pitchFamily="18" charset="0"/>
              </a:rPr>
              <a:t>* The Lancet Global Health Commission on High Quality Health Systems in the SDG era</a:t>
            </a:r>
          </a:p>
          <a:p>
            <a:r>
              <a:rPr lang="en-IN" sz="788" b="1" i="1" dirty="0">
                <a:solidFill>
                  <a:schemeClr val="accent3"/>
                </a:solidFill>
                <a:latin typeface="Cambria" panose="02040503050406030204" pitchFamily="18" charset="0"/>
              </a:rPr>
              <a:t>**Kruk ME, Gage AD, Joseph NT, </a:t>
            </a:r>
            <a:r>
              <a:rPr lang="en-IN" sz="788" b="1" i="1" dirty="0" err="1">
                <a:solidFill>
                  <a:schemeClr val="accent3"/>
                </a:solidFill>
                <a:latin typeface="Cambria" panose="02040503050406030204" pitchFamily="18" charset="0"/>
              </a:rPr>
              <a:t>Danaei</a:t>
            </a:r>
            <a:r>
              <a:rPr lang="en-IN" sz="788" b="1" i="1" dirty="0">
                <a:solidFill>
                  <a:schemeClr val="accent3"/>
                </a:solidFill>
                <a:latin typeface="Cambria" panose="02040503050406030204" pitchFamily="18" charset="0"/>
              </a:rPr>
              <a:t> G, García-</a:t>
            </a:r>
            <a:r>
              <a:rPr lang="en-IN" sz="788" b="1" i="1" dirty="0" err="1">
                <a:solidFill>
                  <a:schemeClr val="accent3"/>
                </a:solidFill>
                <a:latin typeface="Cambria" panose="02040503050406030204" pitchFamily="18" charset="0"/>
              </a:rPr>
              <a:t>Saisó</a:t>
            </a:r>
            <a:r>
              <a:rPr lang="en-IN" sz="788" b="1" i="1" dirty="0">
                <a:solidFill>
                  <a:schemeClr val="accent3"/>
                </a:solidFill>
                <a:latin typeface="Cambria" panose="02040503050406030204" pitchFamily="18" charset="0"/>
              </a:rPr>
              <a:t> S, Salomon JA. Mortality due to low-quality health systems in the universal health coverage era: a systematic analysis of amenable deaths in 137 countries. The Lancet. 2018 Sep 5.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E18E8-B4FD-844C-B16C-542124261598}"/>
              </a:ext>
            </a:extLst>
          </p:cNvPr>
          <p:cNvSpPr txBox="1">
            <a:spLocks/>
          </p:cNvSpPr>
          <p:nvPr/>
        </p:nvSpPr>
        <p:spPr>
          <a:xfrm>
            <a:off x="628650" y="1369219"/>
            <a:ext cx="3886200" cy="27276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High-quality health systems could  save over 86 Lakhs lives each year in LMICs*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Over 24 lakh deaths in India from treatable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In India, 15.99 lakh deaths per year on account of poor quality of care**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E0065B-2535-6F43-B93C-97DED8821722}"/>
              </a:ext>
            </a:extLst>
          </p:cNvPr>
          <p:cNvGrpSpPr/>
          <p:nvPr/>
        </p:nvGrpSpPr>
        <p:grpSpPr>
          <a:xfrm>
            <a:off x="5090326" y="1369219"/>
            <a:ext cx="3645534" cy="2684007"/>
            <a:chOff x="6898511" y="1757014"/>
            <a:chExt cx="4860712" cy="3578676"/>
          </a:xfrm>
        </p:grpSpPr>
        <p:pic>
          <p:nvPicPr>
            <p:cNvPr id="6" name="Picture 5" descr="Chart, waterfall chart&#10;&#10;Description automatically generated">
              <a:extLst>
                <a:ext uri="{FF2B5EF4-FFF2-40B4-BE49-F238E27FC236}">
                  <a16:creationId xmlns:a16="http://schemas.microsoft.com/office/drawing/2014/main" id="{1958E09D-9251-B44E-957A-230BE486A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665" t="20254" r="11560" b="16926"/>
            <a:stretch/>
          </p:blipFill>
          <p:spPr>
            <a:xfrm>
              <a:off x="6898511" y="1757014"/>
              <a:ext cx="4860712" cy="357867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  <a:prstDash val="sysDash"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9D0E12-BC29-454D-B0B7-49F67BD3646E}"/>
                </a:ext>
              </a:extLst>
            </p:cNvPr>
            <p:cNvSpPr txBox="1"/>
            <p:nvPr/>
          </p:nvSpPr>
          <p:spPr>
            <a:xfrm>
              <a:off x="7020208" y="4772970"/>
              <a:ext cx="4595687" cy="292388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endParaRPr lang="en-US" sz="825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E17AB8-E60F-8047-A1DE-D560AA901896}"/>
                </a:ext>
              </a:extLst>
            </p:cNvPr>
            <p:cNvSpPr txBox="1"/>
            <p:nvPr/>
          </p:nvSpPr>
          <p:spPr>
            <a:xfrm>
              <a:off x="10661300" y="4631137"/>
              <a:ext cx="472273" cy="338555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45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E55F0A6-DE6F-DB42-B810-0A21CC12E106}"/>
              </a:ext>
            </a:extLst>
          </p:cNvPr>
          <p:cNvSpPr txBox="1">
            <a:spLocks/>
          </p:cNvSpPr>
          <p:nvPr/>
        </p:nvSpPr>
        <p:spPr>
          <a:xfrm>
            <a:off x="1242391" y="247463"/>
            <a:ext cx="6659218" cy="7782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1A23FB"/>
                </a:solidFill>
                <a:latin typeface="Georgia" panose="02040502050405020303" pitchFamily="18" charset="0"/>
                <a:cs typeface="Arial"/>
              </a:rPr>
              <a:t>External Quality Assurance Scheme (EQAS) for Laboratories (2/2)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E18E8-B4FD-844C-B16C-542124261598}"/>
              </a:ext>
            </a:extLst>
          </p:cNvPr>
          <p:cNvSpPr txBox="1">
            <a:spLocks/>
          </p:cNvSpPr>
          <p:nvPr/>
        </p:nvSpPr>
        <p:spPr>
          <a:xfrm>
            <a:off x="505156" y="1271535"/>
            <a:ext cx="8133688" cy="34992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B. ISHTM-AIIMS External Quality Assurance Programme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Organized by Department of Hematology, AIIMS New Delhi and Indian Society of Hematology &amp; Transfusion Medicine (ISHTM)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Only for Hematology tests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Online enrollment form provided on website </a:t>
            </a:r>
            <a:r>
              <a:rPr lang="en-US" sz="2000" dirty="0">
                <a:latin typeface="Cambria" panose="02040503050406030204" pitchFamily="18" charset="0"/>
                <a:hlinkClick r:id="rId2"/>
              </a:rPr>
              <a:t>www.ishtmaiimseqap.com</a:t>
            </a:r>
            <a:r>
              <a:rPr lang="en-US" sz="2000" dirty="0">
                <a:latin typeface="Cambria" panose="02040503050406030204" pitchFamily="18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Fee structure</a:t>
            </a:r>
          </a:p>
          <a:p>
            <a:pPr marL="342900" lvl="3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</a:rPr>
              <a:t>Private labs @ Rs 2000</a:t>
            </a:r>
          </a:p>
          <a:p>
            <a:pPr marL="342900" lvl="3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</a:rPr>
              <a:t>Government owned labs @ Rs 1500 </a:t>
            </a:r>
          </a:p>
        </p:txBody>
      </p:sp>
    </p:spTree>
    <p:extLst>
      <p:ext uri="{BB962C8B-B14F-4D97-AF65-F5344CB8AC3E}">
        <p14:creationId xmlns:p14="http://schemas.microsoft.com/office/powerpoint/2010/main" val="2211026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133"/>
          <p:cNvSpPr txBox="1"/>
          <p:nvPr/>
        </p:nvSpPr>
        <p:spPr>
          <a:xfrm>
            <a:off x="77835" y="938681"/>
            <a:ext cx="2085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600" b="1" kern="1200" dirty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At the State Level</a:t>
            </a:r>
          </a:p>
        </p:txBody>
      </p:sp>
      <p:sp>
        <p:nvSpPr>
          <p:cNvPr id="8" name="Diagonal Stripe 7" hidden="1">
            <a:extLst>
              <a:ext uri="{FF2B5EF4-FFF2-40B4-BE49-F238E27FC236}">
                <a16:creationId xmlns:a16="http://schemas.microsoft.com/office/drawing/2014/main" id="{40C55D4B-92AB-434F-AB43-27FEBD77D00E}"/>
              </a:ext>
            </a:extLst>
          </p:cNvPr>
          <p:cNvSpPr/>
          <p:nvPr/>
        </p:nvSpPr>
        <p:spPr>
          <a:xfrm>
            <a:off x="2510913" y="2096115"/>
            <a:ext cx="6633087" cy="3045594"/>
          </a:xfrm>
          <a:prstGeom prst="diagStripe">
            <a:avLst>
              <a:gd name="adj" fmla="val 84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3FE850-2FC3-49A1-A9EC-9238E8CDC1DB}"/>
              </a:ext>
            </a:extLst>
          </p:cNvPr>
          <p:cNvGrpSpPr/>
          <p:nvPr/>
        </p:nvGrpSpPr>
        <p:grpSpPr>
          <a:xfrm>
            <a:off x="2560734" y="1314790"/>
            <a:ext cx="4022534" cy="3396714"/>
            <a:chOff x="3423336" y="1857828"/>
            <a:chExt cx="5363379" cy="4528952"/>
          </a:xfrm>
        </p:grpSpPr>
        <p:sp>
          <p:nvSpPr>
            <p:cNvPr id="51" name="Oval 5">
              <a:extLst>
                <a:ext uri="{FF2B5EF4-FFF2-40B4-BE49-F238E27FC236}">
                  <a16:creationId xmlns:a16="http://schemas.microsoft.com/office/drawing/2014/main" id="{F80D3EC1-B2E9-4550-A815-79C5B2E24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706" y="5620385"/>
              <a:ext cx="662266" cy="66504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2" name="Oval 7">
              <a:extLst>
                <a:ext uri="{FF2B5EF4-FFF2-40B4-BE49-F238E27FC236}">
                  <a16:creationId xmlns:a16="http://schemas.microsoft.com/office/drawing/2014/main" id="{80CFD573-6A4D-48C6-BBCB-01E734B6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369" y="4704042"/>
              <a:ext cx="663654" cy="66504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3" name="Oval 9">
              <a:extLst>
                <a:ext uri="{FF2B5EF4-FFF2-40B4-BE49-F238E27FC236}">
                  <a16:creationId xmlns:a16="http://schemas.microsoft.com/office/drawing/2014/main" id="{F274A1B5-DC80-474C-8890-BB3DB9745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7466" y="3790477"/>
              <a:ext cx="665043" cy="6650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4" name="Oval 11">
              <a:extLst>
                <a:ext uri="{FF2B5EF4-FFF2-40B4-BE49-F238E27FC236}">
                  <a16:creationId xmlns:a16="http://schemas.microsoft.com/office/drawing/2014/main" id="{0E980748-044E-4420-9486-014F954B0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3369" y="2875523"/>
              <a:ext cx="663654" cy="66504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5" name="Oval 13">
              <a:extLst>
                <a:ext uri="{FF2B5EF4-FFF2-40B4-BE49-F238E27FC236}">
                  <a16:creationId xmlns:a16="http://schemas.microsoft.com/office/drawing/2014/main" id="{27E7DD17-9378-40BA-A6B5-244070D20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988" y="1961957"/>
              <a:ext cx="662266" cy="6650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6" name="Oval 15">
              <a:extLst>
                <a:ext uri="{FF2B5EF4-FFF2-40B4-BE49-F238E27FC236}">
                  <a16:creationId xmlns:a16="http://schemas.microsoft.com/office/drawing/2014/main" id="{1C93748E-CBB7-4E38-9420-9C07643E9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632" y="1961957"/>
              <a:ext cx="662266" cy="6650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7" name="Oval 17">
              <a:extLst>
                <a:ext uri="{FF2B5EF4-FFF2-40B4-BE49-F238E27FC236}">
                  <a16:creationId xmlns:a16="http://schemas.microsoft.com/office/drawing/2014/main" id="{D1C131E6-A8B4-454F-BF78-082CEC5C2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0795" y="2887826"/>
              <a:ext cx="665043" cy="66504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8" name="Oval 19">
              <a:extLst>
                <a:ext uri="{FF2B5EF4-FFF2-40B4-BE49-F238E27FC236}">
                  <a16:creationId xmlns:a16="http://schemas.microsoft.com/office/drawing/2014/main" id="{DA8D411A-708C-48B0-B1D3-3131AECE3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097" y="3790477"/>
              <a:ext cx="665043" cy="6650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9" name="Oval 21">
              <a:extLst>
                <a:ext uri="{FF2B5EF4-FFF2-40B4-BE49-F238E27FC236}">
                  <a16:creationId xmlns:a16="http://schemas.microsoft.com/office/drawing/2014/main" id="{155F0499-A3F6-4093-A710-8C8A69A4B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0795" y="4704042"/>
              <a:ext cx="665043" cy="66504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0" name="Oval 23">
              <a:extLst>
                <a:ext uri="{FF2B5EF4-FFF2-40B4-BE49-F238E27FC236}">
                  <a16:creationId xmlns:a16="http://schemas.microsoft.com/office/drawing/2014/main" id="{0DDD9785-43DF-43E1-BAC2-AD10845BC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632" y="5620385"/>
              <a:ext cx="665043" cy="66504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093E50E4-7D4D-4D3A-8680-418E758E8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7023" y="1857828"/>
              <a:ext cx="869137" cy="869137"/>
            </a:xfrm>
            <a:custGeom>
              <a:avLst/>
              <a:gdLst>
                <a:gd name="T0" fmla="*/ 202 w 447"/>
                <a:gd name="T1" fmla="*/ 437 h 447"/>
                <a:gd name="T2" fmla="*/ 213 w 447"/>
                <a:gd name="T3" fmla="*/ 447 h 447"/>
                <a:gd name="T4" fmla="*/ 254 w 447"/>
                <a:gd name="T5" fmla="*/ 426 h 447"/>
                <a:gd name="T6" fmla="*/ 255 w 447"/>
                <a:gd name="T7" fmla="*/ 445 h 447"/>
                <a:gd name="T8" fmla="*/ 160 w 447"/>
                <a:gd name="T9" fmla="*/ 429 h 447"/>
                <a:gd name="T10" fmla="*/ 170 w 447"/>
                <a:gd name="T11" fmla="*/ 441 h 447"/>
                <a:gd name="T12" fmla="*/ 295 w 447"/>
                <a:gd name="T13" fmla="*/ 416 h 447"/>
                <a:gd name="T14" fmla="*/ 297 w 447"/>
                <a:gd name="T15" fmla="*/ 434 h 447"/>
                <a:gd name="T16" fmla="*/ 120 w 447"/>
                <a:gd name="T17" fmla="*/ 412 h 447"/>
                <a:gd name="T18" fmla="*/ 129 w 447"/>
                <a:gd name="T19" fmla="*/ 426 h 447"/>
                <a:gd name="T20" fmla="*/ 332 w 447"/>
                <a:gd name="T21" fmla="*/ 398 h 447"/>
                <a:gd name="T22" fmla="*/ 336 w 447"/>
                <a:gd name="T23" fmla="*/ 415 h 447"/>
                <a:gd name="T24" fmla="*/ 84 w 447"/>
                <a:gd name="T25" fmla="*/ 387 h 447"/>
                <a:gd name="T26" fmla="*/ 92 w 447"/>
                <a:gd name="T27" fmla="*/ 403 h 447"/>
                <a:gd name="T28" fmla="*/ 364 w 447"/>
                <a:gd name="T29" fmla="*/ 372 h 447"/>
                <a:gd name="T30" fmla="*/ 370 w 447"/>
                <a:gd name="T31" fmla="*/ 389 h 447"/>
                <a:gd name="T32" fmla="*/ 54 w 447"/>
                <a:gd name="T33" fmla="*/ 356 h 447"/>
                <a:gd name="T34" fmla="*/ 61 w 447"/>
                <a:gd name="T35" fmla="*/ 373 h 447"/>
                <a:gd name="T36" fmla="*/ 392 w 447"/>
                <a:gd name="T37" fmla="*/ 341 h 447"/>
                <a:gd name="T38" fmla="*/ 399 w 447"/>
                <a:gd name="T39" fmla="*/ 356 h 447"/>
                <a:gd name="T40" fmla="*/ 31 w 447"/>
                <a:gd name="T41" fmla="*/ 319 h 447"/>
                <a:gd name="T42" fmla="*/ 36 w 447"/>
                <a:gd name="T43" fmla="*/ 337 h 447"/>
                <a:gd name="T44" fmla="*/ 412 w 447"/>
                <a:gd name="T45" fmla="*/ 305 h 447"/>
                <a:gd name="T46" fmla="*/ 420 w 447"/>
                <a:gd name="T47" fmla="*/ 318 h 447"/>
                <a:gd name="T48" fmla="*/ 16 w 447"/>
                <a:gd name="T49" fmla="*/ 279 h 447"/>
                <a:gd name="T50" fmla="*/ 19 w 447"/>
                <a:gd name="T51" fmla="*/ 297 h 447"/>
                <a:gd name="T52" fmla="*/ 424 w 447"/>
                <a:gd name="T53" fmla="*/ 265 h 447"/>
                <a:gd name="T54" fmla="*/ 433 w 447"/>
                <a:gd name="T55" fmla="*/ 277 h 447"/>
                <a:gd name="T56" fmla="*/ 9 w 447"/>
                <a:gd name="T57" fmla="*/ 236 h 447"/>
                <a:gd name="T58" fmla="*/ 10 w 447"/>
                <a:gd name="T59" fmla="*/ 255 h 447"/>
                <a:gd name="T60" fmla="*/ 428 w 447"/>
                <a:gd name="T61" fmla="*/ 223 h 447"/>
                <a:gd name="T62" fmla="*/ 437 w 447"/>
                <a:gd name="T63" fmla="*/ 234 h 447"/>
                <a:gd name="T64" fmla="*/ 1 w 447"/>
                <a:gd name="T65" fmla="*/ 201 h 447"/>
                <a:gd name="T66" fmla="*/ 10 w 447"/>
                <a:gd name="T67" fmla="*/ 212 h 447"/>
                <a:gd name="T68" fmla="*/ 431 w 447"/>
                <a:gd name="T69" fmla="*/ 171 h 447"/>
                <a:gd name="T70" fmla="*/ 433 w 447"/>
                <a:gd name="T71" fmla="*/ 190 h 447"/>
                <a:gd name="T72" fmla="*/ 10 w 447"/>
                <a:gd name="T73" fmla="*/ 156 h 447"/>
                <a:gd name="T74" fmla="*/ 18 w 447"/>
                <a:gd name="T75" fmla="*/ 169 h 447"/>
                <a:gd name="T76" fmla="*/ 416 w 447"/>
                <a:gd name="T77" fmla="*/ 130 h 447"/>
                <a:gd name="T78" fmla="*/ 420 w 447"/>
                <a:gd name="T79" fmla="*/ 148 h 447"/>
                <a:gd name="T80" fmla="*/ 28 w 447"/>
                <a:gd name="T81" fmla="*/ 115 h 447"/>
                <a:gd name="T82" fmla="*/ 35 w 447"/>
                <a:gd name="T83" fmla="*/ 129 h 447"/>
                <a:gd name="T84" fmla="*/ 393 w 447"/>
                <a:gd name="T85" fmla="*/ 93 h 447"/>
                <a:gd name="T86" fmla="*/ 399 w 447"/>
                <a:gd name="T87" fmla="*/ 111 h 447"/>
                <a:gd name="T88" fmla="*/ 54 w 447"/>
                <a:gd name="T89" fmla="*/ 78 h 447"/>
                <a:gd name="T90" fmla="*/ 60 w 447"/>
                <a:gd name="T91" fmla="*/ 94 h 447"/>
                <a:gd name="T92" fmla="*/ 364 w 447"/>
                <a:gd name="T93" fmla="*/ 62 h 447"/>
                <a:gd name="T94" fmla="*/ 371 w 447"/>
                <a:gd name="T95" fmla="*/ 78 h 447"/>
                <a:gd name="T96" fmla="*/ 87 w 447"/>
                <a:gd name="T97" fmla="*/ 47 h 447"/>
                <a:gd name="T98" fmla="*/ 92 w 447"/>
                <a:gd name="T99" fmla="*/ 64 h 447"/>
                <a:gd name="T100" fmla="*/ 328 w 447"/>
                <a:gd name="T101" fmla="*/ 37 h 447"/>
                <a:gd name="T102" fmla="*/ 337 w 447"/>
                <a:gd name="T103" fmla="*/ 51 h 447"/>
                <a:gd name="T104" fmla="*/ 125 w 447"/>
                <a:gd name="T105" fmla="*/ 23 h 447"/>
                <a:gd name="T106" fmla="*/ 128 w 447"/>
                <a:gd name="T107" fmla="*/ 41 h 447"/>
                <a:gd name="T108" fmla="*/ 288 w 447"/>
                <a:gd name="T109" fmla="*/ 19 h 447"/>
                <a:gd name="T110" fmla="*/ 298 w 447"/>
                <a:gd name="T111" fmla="*/ 32 h 447"/>
                <a:gd name="T112" fmla="*/ 167 w 447"/>
                <a:gd name="T113" fmla="*/ 7 h 447"/>
                <a:gd name="T114" fmla="*/ 169 w 447"/>
                <a:gd name="T115" fmla="*/ 26 h 447"/>
                <a:gd name="T116" fmla="*/ 246 w 447"/>
                <a:gd name="T117" fmla="*/ 10 h 447"/>
                <a:gd name="T118" fmla="*/ 256 w 447"/>
                <a:gd name="T119" fmla="*/ 21 h 447"/>
                <a:gd name="T120" fmla="*/ 212 w 447"/>
                <a:gd name="T12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7" h="447">
                  <a:moveTo>
                    <a:pt x="213" y="447"/>
                  </a:moveTo>
                  <a:cubicBezTo>
                    <a:pt x="212" y="447"/>
                    <a:pt x="212" y="447"/>
                    <a:pt x="212" y="447"/>
                  </a:cubicBezTo>
                  <a:cubicBezTo>
                    <a:pt x="211" y="447"/>
                    <a:pt x="211" y="447"/>
                    <a:pt x="211" y="447"/>
                  </a:cubicBezTo>
                  <a:cubicBezTo>
                    <a:pt x="206" y="447"/>
                    <a:pt x="202" y="442"/>
                    <a:pt x="202" y="437"/>
                  </a:cubicBezTo>
                  <a:cubicBezTo>
                    <a:pt x="203" y="432"/>
                    <a:pt x="207" y="428"/>
                    <a:pt x="212" y="428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8" y="429"/>
                    <a:pt x="222" y="433"/>
                    <a:pt x="222" y="438"/>
                  </a:cubicBezTo>
                  <a:cubicBezTo>
                    <a:pt x="221" y="443"/>
                    <a:pt x="217" y="447"/>
                    <a:pt x="213" y="447"/>
                  </a:cubicBezTo>
                  <a:close/>
                  <a:moveTo>
                    <a:pt x="255" y="445"/>
                  </a:moveTo>
                  <a:cubicBezTo>
                    <a:pt x="250" y="445"/>
                    <a:pt x="246" y="442"/>
                    <a:pt x="246" y="437"/>
                  </a:cubicBezTo>
                  <a:cubicBezTo>
                    <a:pt x="245" y="432"/>
                    <a:pt x="248" y="427"/>
                    <a:pt x="254" y="427"/>
                  </a:cubicBezTo>
                  <a:cubicBezTo>
                    <a:pt x="254" y="426"/>
                    <a:pt x="254" y="426"/>
                    <a:pt x="254" y="426"/>
                  </a:cubicBezTo>
                  <a:cubicBezTo>
                    <a:pt x="259" y="426"/>
                    <a:pt x="264" y="429"/>
                    <a:pt x="265" y="434"/>
                  </a:cubicBezTo>
                  <a:cubicBezTo>
                    <a:pt x="266" y="439"/>
                    <a:pt x="262" y="444"/>
                    <a:pt x="257" y="445"/>
                  </a:cubicBezTo>
                  <a:cubicBezTo>
                    <a:pt x="256" y="445"/>
                    <a:pt x="256" y="445"/>
                    <a:pt x="256" y="445"/>
                  </a:cubicBezTo>
                  <a:cubicBezTo>
                    <a:pt x="256" y="445"/>
                    <a:pt x="255" y="445"/>
                    <a:pt x="255" y="445"/>
                  </a:cubicBezTo>
                  <a:close/>
                  <a:moveTo>
                    <a:pt x="170" y="441"/>
                  </a:moveTo>
                  <a:cubicBezTo>
                    <a:pt x="169" y="441"/>
                    <a:pt x="168" y="440"/>
                    <a:pt x="167" y="440"/>
                  </a:cubicBezTo>
                  <a:cubicBezTo>
                    <a:pt x="166" y="440"/>
                    <a:pt x="166" y="440"/>
                    <a:pt x="166" y="440"/>
                  </a:cubicBezTo>
                  <a:cubicBezTo>
                    <a:pt x="161" y="439"/>
                    <a:pt x="159" y="434"/>
                    <a:pt x="160" y="429"/>
                  </a:cubicBezTo>
                  <a:cubicBezTo>
                    <a:pt x="161" y="424"/>
                    <a:pt x="166" y="421"/>
                    <a:pt x="171" y="422"/>
                  </a:cubicBezTo>
                  <a:cubicBezTo>
                    <a:pt x="172" y="422"/>
                    <a:pt x="172" y="422"/>
                    <a:pt x="172" y="422"/>
                  </a:cubicBezTo>
                  <a:cubicBezTo>
                    <a:pt x="177" y="424"/>
                    <a:pt x="180" y="429"/>
                    <a:pt x="179" y="434"/>
                  </a:cubicBezTo>
                  <a:cubicBezTo>
                    <a:pt x="178" y="438"/>
                    <a:pt x="174" y="441"/>
                    <a:pt x="170" y="441"/>
                  </a:cubicBezTo>
                  <a:close/>
                  <a:moveTo>
                    <a:pt x="297" y="434"/>
                  </a:moveTo>
                  <a:cubicBezTo>
                    <a:pt x="293" y="434"/>
                    <a:pt x="290" y="432"/>
                    <a:pt x="288" y="428"/>
                  </a:cubicBezTo>
                  <a:cubicBezTo>
                    <a:pt x="286" y="423"/>
                    <a:pt x="289" y="418"/>
                    <a:pt x="294" y="416"/>
                  </a:cubicBezTo>
                  <a:cubicBezTo>
                    <a:pt x="295" y="416"/>
                    <a:pt x="295" y="416"/>
                    <a:pt x="295" y="416"/>
                  </a:cubicBezTo>
                  <a:cubicBezTo>
                    <a:pt x="299" y="414"/>
                    <a:pt x="305" y="417"/>
                    <a:pt x="306" y="421"/>
                  </a:cubicBezTo>
                  <a:cubicBezTo>
                    <a:pt x="308" y="426"/>
                    <a:pt x="306" y="432"/>
                    <a:pt x="301" y="433"/>
                  </a:cubicBezTo>
                  <a:cubicBezTo>
                    <a:pt x="300" y="434"/>
                    <a:pt x="300" y="434"/>
                    <a:pt x="300" y="434"/>
                  </a:cubicBezTo>
                  <a:cubicBezTo>
                    <a:pt x="299" y="434"/>
                    <a:pt x="298" y="434"/>
                    <a:pt x="297" y="434"/>
                  </a:cubicBezTo>
                  <a:close/>
                  <a:moveTo>
                    <a:pt x="129" y="426"/>
                  </a:moveTo>
                  <a:cubicBezTo>
                    <a:pt x="128" y="426"/>
                    <a:pt x="126" y="425"/>
                    <a:pt x="125" y="425"/>
                  </a:cubicBezTo>
                  <a:cubicBezTo>
                    <a:pt x="124" y="424"/>
                    <a:pt x="124" y="424"/>
                    <a:pt x="124" y="424"/>
                  </a:cubicBezTo>
                  <a:cubicBezTo>
                    <a:pt x="120" y="422"/>
                    <a:pt x="118" y="416"/>
                    <a:pt x="120" y="412"/>
                  </a:cubicBezTo>
                  <a:cubicBezTo>
                    <a:pt x="122" y="407"/>
                    <a:pt x="128" y="405"/>
                    <a:pt x="132" y="408"/>
                  </a:cubicBezTo>
                  <a:cubicBezTo>
                    <a:pt x="133" y="408"/>
                    <a:pt x="133" y="408"/>
                    <a:pt x="133" y="408"/>
                  </a:cubicBezTo>
                  <a:cubicBezTo>
                    <a:pt x="138" y="410"/>
                    <a:pt x="140" y="416"/>
                    <a:pt x="137" y="420"/>
                  </a:cubicBezTo>
                  <a:cubicBezTo>
                    <a:pt x="136" y="424"/>
                    <a:pt x="132" y="426"/>
                    <a:pt x="129" y="426"/>
                  </a:cubicBezTo>
                  <a:close/>
                  <a:moveTo>
                    <a:pt x="336" y="415"/>
                  </a:moveTo>
                  <a:cubicBezTo>
                    <a:pt x="333" y="415"/>
                    <a:pt x="330" y="414"/>
                    <a:pt x="328" y="411"/>
                  </a:cubicBezTo>
                  <a:cubicBezTo>
                    <a:pt x="326" y="406"/>
                    <a:pt x="327" y="401"/>
                    <a:pt x="331" y="398"/>
                  </a:cubicBezTo>
                  <a:cubicBezTo>
                    <a:pt x="332" y="398"/>
                    <a:pt x="332" y="398"/>
                    <a:pt x="332" y="398"/>
                  </a:cubicBezTo>
                  <a:cubicBezTo>
                    <a:pt x="336" y="395"/>
                    <a:pt x="342" y="396"/>
                    <a:pt x="344" y="401"/>
                  </a:cubicBezTo>
                  <a:cubicBezTo>
                    <a:pt x="347" y="405"/>
                    <a:pt x="346" y="411"/>
                    <a:pt x="342" y="413"/>
                  </a:cubicBezTo>
                  <a:cubicBezTo>
                    <a:pt x="341" y="414"/>
                    <a:pt x="341" y="414"/>
                    <a:pt x="341" y="414"/>
                  </a:cubicBezTo>
                  <a:cubicBezTo>
                    <a:pt x="340" y="415"/>
                    <a:pt x="338" y="415"/>
                    <a:pt x="336" y="415"/>
                  </a:cubicBezTo>
                  <a:close/>
                  <a:moveTo>
                    <a:pt x="92" y="403"/>
                  </a:moveTo>
                  <a:cubicBezTo>
                    <a:pt x="90" y="403"/>
                    <a:pt x="88" y="402"/>
                    <a:pt x="87" y="401"/>
                  </a:cubicBezTo>
                  <a:cubicBezTo>
                    <a:pt x="86" y="400"/>
                    <a:pt x="86" y="400"/>
                    <a:pt x="86" y="400"/>
                  </a:cubicBezTo>
                  <a:cubicBezTo>
                    <a:pt x="82" y="397"/>
                    <a:pt x="81" y="391"/>
                    <a:pt x="84" y="387"/>
                  </a:cubicBezTo>
                  <a:cubicBezTo>
                    <a:pt x="87" y="383"/>
                    <a:pt x="93" y="382"/>
                    <a:pt x="97" y="386"/>
                  </a:cubicBezTo>
                  <a:cubicBezTo>
                    <a:pt x="98" y="386"/>
                    <a:pt x="98" y="386"/>
                    <a:pt x="98" y="386"/>
                  </a:cubicBezTo>
                  <a:cubicBezTo>
                    <a:pt x="102" y="389"/>
                    <a:pt x="103" y="395"/>
                    <a:pt x="100" y="399"/>
                  </a:cubicBezTo>
                  <a:cubicBezTo>
                    <a:pt x="98" y="401"/>
                    <a:pt x="95" y="403"/>
                    <a:pt x="92" y="403"/>
                  </a:cubicBezTo>
                  <a:close/>
                  <a:moveTo>
                    <a:pt x="370" y="389"/>
                  </a:moveTo>
                  <a:cubicBezTo>
                    <a:pt x="368" y="389"/>
                    <a:pt x="365" y="388"/>
                    <a:pt x="364" y="386"/>
                  </a:cubicBezTo>
                  <a:cubicBezTo>
                    <a:pt x="360" y="382"/>
                    <a:pt x="360" y="376"/>
                    <a:pt x="364" y="373"/>
                  </a:cubicBezTo>
                  <a:cubicBezTo>
                    <a:pt x="364" y="372"/>
                    <a:pt x="364" y="372"/>
                    <a:pt x="364" y="372"/>
                  </a:cubicBezTo>
                  <a:cubicBezTo>
                    <a:pt x="368" y="369"/>
                    <a:pt x="374" y="369"/>
                    <a:pt x="378" y="373"/>
                  </a:cubicBezTo>
                  <a:cubicBezTo>
                    <a:pt x="381" y="376"/>
                    <a:pt x="381" y="382"/>
                    <a:pt x="377" y="386"/>
                  </a:cubicBezTo>
                  <a:cubicBezTo>
                    <a:pt x="377" y="386"/>
                    <a:pt x="377" y="386"/>
                    <a:pt x="377" y="386"/>
                  </a:cubicBezTo>
                  <a:cubicBezTo>
                    <a:pt x="375" y="388"/>
                    <a:pt x="372" y="389"/>
                    <a:pt x="370" y="389"/>
                  </a:cubicBezTo>
                  <a:close/>
                  <a:moveTo>
                    <a:pt x="61" y="373"/>
                  </a:moveTo>
                  <a:cubicBezTo>
                    <a:pt x="58" y="373"/>
                    <a:pt x="56" y="372"/>
                    <a:pt x="54" y="370"/>
                  </a:cubicBezTo>
                  <a:cubicBezTo>
                    <a:pt x="53" y="369"/>
                    <a:pt x="53" y="369"/>
                    <a:pt x="53" y="369"/>
                  </a:cubicBezTo>
                  <a:cubicBezTo>
                    <a:pt x="50" y="365"/>
                    <a:pt x="50" y="359"/>
                    <a:pt x="54" y="356"/>
                  </a:cubicBezTo>
                  <a:cubicBezTo>
                    <a:pt x="58" y="353"/>
                    <a:pt x="64" y="353"/>
                    <a:pt x="67" y="357"/>
                  </a:cubicBezTo>
                  <a:cubicBezTo>
                    <a:pt x="68" y="357"/>
                    <a:pt x="68" y="357"/>
                    <a:pt x="68" y="357"/>
                  </a:cubicBezTo>
                  <a:cubicBezTo>
                    <a:pt x="71" y="361"/>
                    <a:pt x="71" y="367"/>
                    <a:pt x="67" y="371"/>
                  </a:cubicBezTo>
                  <a:cubicBezTo>
                    <a:pt x="65" y="372"/>
                    <a:pt x="63" y="373"/>
                    <a:pt x="61" y="373"/>
                  </a:cubicBezTo>
                  <a:close/>
                  <a:moveTo>
                    <a:pt x="399" y="356"/>
                  </a:moveTo>
                  <a:cubicBezTo>
                    <a:pt x="397" y="356"/>
                    <a:pt x="395" y="355"/>
                    <a:pt x="393" y="354"/>
                  </a:cubicBezTo>
                  <a:cubicBezTo>
                    <a:pt x="389" y="351"/>
                    <a:pt x="388" y="346"/>
                    <a:pt x="391" y="341"/>
                  </a:cubicBezTo>
                  <a:cubicBezTo>
                    <a:pt x="392" y="341"/>
                    <a:pt x="392" y="341"/>
                    <a:pt x="392" y="341"/>
                  </a:cubicBezTo>
                  <a:cubicBezTo>
                    <a:pt x="394" y="337"/>
                    <a:pt x="400" y="336"/>
                    <a:pt x="404" y="339"/>
                  </a:cubicBezTo>
                  <a:cubicBezTo>
                    <a:pt x="409" y="341"/>
                    <a:pt x="410" y="347"/>
                    <a:pt x="407" y="351"/>
                  </a:cubicBezTo>
                  <a:cubicBezTo>
                    <a:pt x="406" y="352"/>
                    <a:pt x="406" y="352"/>
                    <a:pt x="406" y="352"/>
                  </a:cubicBezTo>
                  <a:cubicBezTo>
                    <a:pt x="404" y="355"/>
                    <a:pt x="401" y="356"/>
                    <a:pt x="399" y="356"/>
                  </a:cubicBezTo>
                  <a:close/>
                  <a:moveTo>
                    <a:pt x="36" y="337"/>
                  </a:moveTo>
                  <a:cubicBezTo>
                    <a:pt x="33" y="337"/>
                    <a:pt x="30" y="336"/>
                    <a:pt x="28" y="333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25" y="327"/>
                    <a:pt x="27" y="322"/>
                    <a:pt x="31" y="319"/>
                  </a:cubicBezTo>
                  <a:cubicBezTo>
                    <a:pt x="36" y="317"/>
                    <a:pt x="41" y="318"/>
                    <a:pt x="44" y="323"/>
                  </a:cubicBezTo>
                  <a:cubicBezTo>
                    <a:pt x="44" y="324"/>
                    <a:pt x="44" y="324"/>
                    <a:pt x="44" y="324"/>
                  </a:cubicBezTo>
                  <a:cubicBezTo>
                    <a:pt x="46" y="328"/>
                    <a:pt x="45" y="334"/>
                    <a:pt x="40" y="336"/>
                  </a:cubicBezTo>
                  <a:cubicBezTo>
                    <a:pt x="39" y="337"/>
                    <a:pt x="37" y="337"/>
                    <a:pt x="36" y="337"/>
                  </a:cubicBezTo>
                  <a:close/>
                  <a:moveTo>
                    <a:pt x="420" y="318"/>
                  </a:moveTo>
                  <a:cubicBezTo>
                    <a:pt x="419" y="318"/>
                    <a:pt x="417" y="318"/>
                    <a:pt x="416" y="317"/>
                  </a:cubicBezTo>
                  <a:cubicBezTo>
                    <a:pt x="411" y="315"/>
                    <a:pt x="409" y="310"/>
                    <a:pt x="411" y="305"/>
                  </a:cubicBezTo>
                  <a:cubicBezTo>
                    <a:pt x="412" y="305"/>
                    <a:pt x="412" y="305"/>
                    <a:pt x="412" y="305"/>
                  </a:cubicBezTo>
                  <a:cubicBezTo>
                    <a:pt x="414" y="300"/>
                    <a:pt x="419" y="298"/>
                    <a:pt x="424" y="300"/>
                  </a:cubicBezTo>
                  <a:cubicBezTo>
                    <a:pt x="428" y="302"/>
                    <a:pt x="431" y="307"/>
                    <a:pt x="429" y="312"/>
                  </a:cubicBezTo>
                  <a:cubicBezTo>
                    <a:pt x="428" y="313"/>
                    <a:pt x="428" y="313"/>
                    <a:pt x="428" y="313"/>
                  </a:cubicBezTo>
                  <a:cubicBezTo>
                    <a:pt x="427" y="316"/>
                    <a:pt x="423" y="318"/>
                    <a:pt x="420" y="318"/>
                  </a:cubicBezTo>
                  <a:close/>
                  <a:moveTo>
                    <a:pt x="19" y="297"/>
                  </a:moveTo>
                  <a:cubicBezTo>
                    <a:pt x="15" y="297"/>
                    <a:pt x="11" y="295"/>
                    <a:pt x="10" y="291"/>
                  </a:cubicBezTo>
                  <a:cubicBezTo>
                    <a:pt x="10" y="290"/>
                    <a:pt x="10" y="290"/>
                    <a:pt x="10" y="290"/>
                  </a:cubicBezTo>
                  <a:cubicBezTo>
                    <a:pt x="8" y="285"/>
                    <a:pt x="11" y="280"/>
                    <a:pt x="16" y="279"/>
                  </a:cubicBezTo>
                  <a:cubicBezTo>
                    <a:pt x="21" y="277"/>
                    <a:pt x="26" y="280"/>
                    <a:pt x="27" y="285"/>
                  </a:cubicBezTo>
                  <a:cubicBezTo>
                    <a:pt x="28" y="286"/>
                    <a:pt x="28" y="286"/>
                    <a:pt x="28" y="286"/>
                  </a:cubicBezTo>
                  <a:cubicBezTo>
                    <a:pt x="29" y="290"/>
                    <a:pt x="26" y="296"/>
                    <a:pt x="21" y="297"/>
                  </a:cubicBezTo>
                  <a:cubicBezTo>
                    <a:pt x="21" y="297"/>
                    <a:pt x="20" y="297"/>
                    <a:pt x="19" y="297"/>
                  </a:cubicBezTo>
                  <a:close/>
                  <a:moveTo>
                    <a:pt x="433" y="277"/>
                  </a:moveTo>
                  <a:cubicBezTo>
                    <a:pt x="432" y="277"/>
                    <a:pt x="432" y="277"/>
                    <a:pt x="431" y="277"/>
                  </a:cubicBezTo>
                  <a:cubicBezTo>
                    <a:pt x="426" y="276"/>
                    <a:pt x="423" y="271"/>
                    <a:pt x="424" y="266"/>
                  </a:cubicBezTo>
                  <a:cubicBezTo>
                    <a:pt x="424" y="265"/>
                    <a:pt x="424" y="265"/>
                    <a:pt x="424" y="265"/>
                  </a:cubicBezTo>
                  <a:cubicBezTo>
                    <a:pt x="425" y="260"/>
                    <a:pt x="430" y="257"/>
                    <a:pt x="435" y="258"/>
                  </a:cubicBezTo>
                  <a:cubicBezTo>
                    <a:pt x="440" y="259"/>
                    <a:pt x="443" y="264"/>
                    <a:pt x="442" y="269"/>
                  </a:cubicBezTo>
                  <a:cubicBezTo>
                    <a:pt x="442" y="270"/>
                    <a:pt x="442" y="270"/>
                    <a:pt x="442" y="270"/>
                  </a:cubicBezTo>
                  <a:cubicBezTo>
                    <a:pt x="441" y="274"/>
                    <a:pt x="437" y="277"/>
                    <a:pt x="433" y="277"/>
                  </a:cubicBezTo>
                  <a:close/>
                  <a:moveTo>
                    <a:pt x="10" y="255"/>
                  </a:moveTo>
                  <a:cubicBezTo>
                    <a:pt x="5" y="255"/>
                    <a:pt x="1" y="251"/>
                    <a:pt x="1" y="247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0" y="241"/>
                    <a:pt x="4" y="236"/>
                    <a:pt x="9" y="236"/>
                  </a:cubicBezTo>
                  <a:cubicBezTo>
                    <a:pt x="14" y="235"/>
                    <a:pt x="19" y="239"/>
                    <a:pt x="19" y="244"/>
                  </a:cubicBezTo>
                  <a:cubicBezTo>
                    <a:pt x="19" y="245"/>
                    <a:pt x="19" y="245"/>
                    <a:pt x="19" y="245"/>
                  </a:cubicBezTo>
                  <a:cubicBezTo>
                    <a:pt x="20" y="250"/>
                    <a:pt x="16" y="254"/>
                    <a:pt x="11" y="255"/>
                  </a:cubicBezTo>
                  <a:lnTo>
                    <a:pt x="10" y="255"/>
                  </a:lnTo>
                  <a:close/>
                  <a:moveTo>
                    <a:pt x="437" y="234"/>
                  </a:moveTo>
                  <a:cubicBezTo>
                    <a:pt x="437" y="234"/>
                    <a:pt x="437" y="234"/>
                    <a:pt x="437" y="234"/>
                  </a:cubicBezTo>
                  <a:cubicBezTo>
                    <a:pt x="432" y="234"/>
                    <a:pt x="428" y="230"/>
                    <a:pt x="428" y="225"/>
                  </a:cubicBezTo>
                  <a:cubicBezTo>
                    <a:pt x="428" y="223"/>
                    <a:pt x="428" y="223"/>
                    <a:pt x="428" y="223"/>
                  </a:cubicBezTo>
                  <a:cubicBezTo>
                    <a:pt x="428" y="218"/>
                    <a:pt x="432" y="214"/>
                    <a:pt x="437" y="214"/>
                  </a:cubicBezTo>
                  <a:cubicBezTo>
                    <a:pt x="443" y="214"/>
                    <a:pt x="447" y="218"/>
                    <a:pt x="447" y="223"/>
                  </a:cubicBezTo>
                  <a:cubicBezTo>
                    <a:pt x="447" y="225"/>
                    <a:pt x="447" y="225"/>
                    <a:pt x="447" y="225"/>
                  </a:cubicBezTo>
                  <a:cubicBezTo>
                    <a:pt x="447" y="230"/>
                    <a:pt x="442" y="234"/>
                    <a:pt x="437" y="234"/>
                  </a:cubicBezTo>
                  <a:close/>
                  <a:moveTo>
                    <a:pt x="10" y="212"/>
                  </a:moveTo>
                  <a:cubicBezTo>
                    <a:pt x="9" y="212"/>
                    <a:pt x="9" y="212"/>
                    <a:pt x="9" y="212"/>
                  </a:cubicBezTo>
                  <a:cubicBezTo>
                    <a:pt x="4" y="211"/>
                    <a:pt x="0" y="207"/>
                    <a:pt x="1" y="202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" y="195"/>
                    <a:pt x="6" y="192"/>
                    <a:pt x="11" y="192"/>
                  </a:cubicBezTo>
                  <a:cubicBezTo>
                    <a:pt x="16" y="193"/>
                    <a:pt x="20" y="198"/>
                    <a:pt x="19" y="203"/>
                  </a:cubicBezTo>
                  <a:cubicBezTo>
                    <a:pt x="19" y="203"/>
                    <a:pt x="19" y="203"/>
                    <a:pt x="19" y="203"/>
                  </a:cubicBezTo>
                  <a:cubicBezTo>
                    <a:pt x="19" y="208"/>
                    <a:pt x="15" y="212"/>
                    <a:pt x="10" y="212"/>
                  </a:cubicBezTo>
                  <a:close/>
                  <a:moveTo>
                    <a:pt x="433" y="190"/>
                  </a:moveTo>
                  <a:cubicBezTo>
                    <a:pt x="429" y="190"/>
                    <a:pt x="425" y="187"/>
                    <a:pt x="424" y="182"/>
                  </a:cubicBezTo>
                  <a:cubicBezTo>
                    <a:pt x="424" y="182"/>
                    <a:pt x="424" y="182"/>
                    <a:pt x="424" y="182"/>
                  </a:cubicBezTo>
                  <a:cubicBezTo>
                    <a:pt x="423" y="177"/>
                    <a:pt x="426" y="172"/>
                    <a:pt x="431" y="171"/>
                  </a:cubicBezTo>
                  <a:cubicBezTo>
                    <a:pt x="436" y="170"/>
                    <a:pt x="441" y="173"/>
                    <a:pt x="442" y="178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4"/>
                    <a:pt x="440" y="189"/>
                    <a:pt x="435" y="190"/>
                  </a:cubicBezTo>
                  <a:cubicBezTo>
                    <a:pt x="434" y="190"/>
                    <a:pt x="434" y="190"/>
                    <a:pt x="433" y="190"/>
                  </a:cubicBezTo>
                  <a:close/>
                  <a:moveTo>
                    <a:pt x="18" y="169"/>
                  </a:moveTo>
                  <a:cubicBezTo>
                    <a:pt x="18" y="169"/>
                    <a:pt x="17" y="169"/>
                    <a:pt x="16" y="169"/>
                  </a:cubicBezTo>
                  <a:cubicBezTo>
                    <a:pt x="11" y="167"/>
                    <a:pt x="8" y="162"/>
                    <a:pt x="10" y="15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2" y="151"/>
                    <a:pt x="17" y="149"/>
                    <a:pt x="22" y="150"/>
                  </a:cubicBezTo>
                  <a:cubicBezTo>
                    <a:pt x="26" y="152"/>
                    <a:pt x="29" y="157"/>
                    <a:pt x="28" y="162"/>
                  </a:cubicBezTo>
                  <a:cubicBezTo>
                    <a:pt x="27" y="163"/>
                    <a:pt x="27" y="163"/>
                    <a:pt x="27" y="163"/>
                  </a:cubicBezTo>
                  <a:cubicBezTo>
                    <a:pt x="26" y="167"/>
                    <a:pt x="22" y="169"/>
                    <a:pt x="18" y="169"/>
                  </a:cubicBezTo>
                  <a:close/>
                  <a:moveTo>
                    <a:pt x="420" y="148"/>
                  </a:moveTo>
                  <a:cubicBezTo>
                    <a:pt x="417" y="148"/>
                    <a:pt x="413" y="146"/>
                    <a:pt x="412" y="143"/>
                  </a:cubicBezTo>
                  <a:cubicBezTo>
                    <a:pt x="411" y="142"/>
                    <a:pt x="411" y="142"/>
                    <a:pt x="411" y="142"/>
                  </a:cubicBezTo>
                  <a:cubicBezTo>
                    <a:pt x="409" y="137"/>
                    <a:pt x="411" y="132"/>
                    <a:pt x="416" y="130"/>
                  </a:cubicBezTo>
                  <a:cubicBezTo>
                    <a:pt x="421" y="128"/>
                    <a:pt x="426" y="130"/>
                    <a:pt x="428" y="135"/>
                  </a:cubicBezTo>
                  <a:cubicBezTo>
                    <a:pt x="429" y="136"/>
                    <a:pt x="429" y="136"/>
                    <a:pt x="429" y="136"/>
                  </a:cubicBezTo>
                  <a:cubicBezTo>
                    <a:pt x="431" y="140"/>
                    <a:pt x="428" y="146"/>
                    <a:pt x="424" y="148"/>
                  </a:cubicBezTo>
                  <a:cubicBezTo>
                    <a:pt x="423" y="148"/>
                    <a:pt x="421" y="148"/>
                    <a:pt x="420" y="148"/>
                  </a:cubicBezTo>
                  <a:close/>
                  <a:moveTo>
                    <a:pt x="35" y="129"/>
                  </a:moveTo>
                  <a:cubicBezTo>
                    <a:pt x="34" y="129"/>
                    <a:pt x="32" y="129"/>
                    <a:pt x="31" y="128"/>
                  </a:cubicBezTo>
                  <a:cubicBezTo>
                    <a:pt x="27" y="126"/>
                    <a:pt x="25" y="120"/>
                    <a:pt x="27" y="116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30" y="110"/>
                    <a:pt x="36" y="109"/>
                    <a:pt x="40" y="111"/>
                  </a:cubicBezTo>
                  <a:cubicBezTo>
                    <a:pt x="45" y="114"/>
                    <a:pt x="46" y="119"/>
                    <a:pt x="44" y="124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42" y="128"/>
                    <a:pt x="39" y="129"/>
                    <a:pt x="35" y="129"/>
                  </a:cubicBezTo>
                  <a:close/>
                  <a:moveTo>
                    <a:pt x="399" y="111"/>
                  </a:moveTo>
                  <a:cubicBezTo>
                    <a:pt x="396" y="111"/>
                    <a:pt x="393" y="109"/>
                    <a:pt x="392" y="107"/>
                  </a:cubicBezTo>
                  <a:cubicBezTo>
                    <a:pt x="391" y="106"/>
                    <a:pt x="391" y="106"/>
                    <a:pt x="391" y="106"/>
                  </a:cubicBezTo>
                  <a:cubicBezTo>
                    <a:pt x="388" y="102"/>
                    <a:pt x="389" y="96"/>
                    <a:pt x="393" y="93"/>
                  </a:cubicBezTo>
                  <a:cubicBezTo>
                    <a:pt x="397" y="90"/>
                    <a:pt x="403" y="91"/>
                    <a:pt x="406" y="95"/>
                  </a:cubicBezTo>
                  <a:cubicBezTo>
                    <a:pt x="407" y="96"/>
                    <a:pt x="407" y="96"/>
                    <a:pt x="407" y="96"/>
                  </a:cubicBezTo>
                  <a:cubicBezTo>
                    <a:pt x="410" y="100"/>
                    <a:pt x="409" y="106"/>
                    <a:pt x="404" y="109"/>
                  </a:cubicBezTo>
                  <a:cubicBezTo>
                    <a:pt x="403" y="110"/>
                    <a:pt x="401" y="111"/>
                    <a:pt x="399" y="111"/>
                  </a:cubicBezTo>
                  <a:close/>
                  <a:moveTo>
                    <a:pt x="60" y="94"/>
                  </a:moveTo>
                  <a:cubicBezTo>
                    <a:pt x="58" y="94"/>
                    <a:pt x="56" y="93"/>
                    <a:pt x="54" y="92"/>
                  </a:cubicBezTo>
                  <a:cubicBezTo>
                    <a:pt x="50" y="88"/>
                    <a:pt x="50" y="82"/>
                    <a:pt x="53" y="79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7" y="74"/>
                    <a:pt x="63" y="73"/>
                    <a:pt x="67" y="77"/>
                  </a:cubicBezTo>
                  <a:cubicBezTo>
                    <a:pt x="71" y="80"/>
                    <a:pt x="71" y="86"/>
                    <a:pt x="68" y="90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5" y="93"/>
                    <a:pt x="63" y="94"/>
                    <a:pt x="60" y="94"/>
                  </a:cubicBezTo>
                  <a:close/>
                  <a:moveTo>
                    <a:pt x="371" y="78"/>
                  </a:moveTo>
                  <a:cubicBezTo>
                    <a:pt x="368" y="78"/>
                    <a:pt x="366" y="77"/>
                    <a:pt x="365" y="75"/>
                  </a:cubicBezTo>
                  <a:cubicBezTo>
                    <a:pt x="364" y="75"/>
                    <a:pt x="364" y="75"/>
                    <a:pt x="364" y="75"/>
                  </a:cubicBezTo>
                  <a:cubicBezTo>
                    <a:pt x="360" y="71"/>
                    <a:pt x="360" y="65"/>
                    <a:pt x="364" y="62"/>
                  </a:cubicBezTo>
                  <a:cubicBezTo>
                    <a:pt x="367" y="58"/>
                    <a:pt x="373" y="58"/>
                    <a:pt x="377" y="61"/>
                  </a:cubicBezTo>
                  <a:cubicBezTo>
                    <a:pt x="377" y="61"/>
                    <a:pt x="377" y="61"/>
                    <a:pt x="377" y="61"/>
                  </a:cubicBezTo>
                  <a:cubicBezTo>
                    <a:pt x="380" y="65"/>
                    <a:pt x="381" y="71"/>
                    <a:pt x="377" y="75"/>
                  </a:cubicBezTo>
                  <a:cubicBezTo>
                    <a:pt x="376" y="77"/>
                    <a:pt x="373" y="78"/>
                    <a:pt x="371" y="78"/>
                  </a:cubicBezTo>
                  <a:close/>
                  <a:moveTo>
                    <a:pt x="92" y="64"/>
                  </a:moveTo>
                  <a:cubicBezTo>
                    <a:pt x="89" y="64"/>
                    <a:pt x="86" y="63"/>
                    <a:pt x="84" y="60"/>
                  </a:cubicBezTo>
                  <a:cubicBezTo>
                    <a:pt x="81" y="56"/>
                    <a:pt x="82" y="50"/>
                    <a:pt x="86" y="47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91" y="44"/>
                    <a:pt x="96" y="44"/>
                    <a:pt x="100" y="48"/>
                  </a:cubicBezTo>
                  <a:cubicBezTo>
                    <a:pt x="103" y="52"/>
                    <a:pt x="102" y="58"/>
                    <a:pt x="98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5" y="63"/>
                    <a:pt x="94" y="64"/>
                    <a:pt x="92" y="64"/>
                  </a:cubicBezTo>
                  <a:close/>
                  <a:moveTo>
                    <a:pt x="337" y="51"/>
                  </a:moveTo>
                  <a:cubicBezTo>
                    <a:pt x="335" y="51"/>
                    <a:pt x="333" y="51"/>
                    <a:pt x="332" y="50"/>
                  </a:cubicBezTo>
                  <a:cubicBezTo>
                    <a:pt x="331" y="49"/>
                    <a:pt x="331" y="49"/>
                    <a:pt x="331" y="49"/>
                  </a:cubicBezTo>
                  <a:cubicBezTo>
                    <a:pt x="327" y="47"/>
                    <a:pt x="325" y="41"/>
                    <a:pt x="328" y="37"/>
                  </a:cubicBezTo>
                  <a:cubicBezTo>
                    <a:pt x="331" y="32"/>
                    <a:pt x="336" y="31"/>
                    <a:pt x="341" y="34"/>
                  </a:cubicBezTo>
                  <a:cubicBezTo>
                    <a:pt x="342" y="34"/>
                    <a:pt x="342" y="34"/>
                    <a:pt x="342" y="34"/>
                  </a:cubicBezTo>
                  <a:cubicBezTo>
                    <a:pt x="346" y="37"/>
                    <a:pt x="347" y="43"/>
                    <a:pt x="344" y="47"/>
                  </a:cubicBezTo>
                  <a:cubicBezTo>
                    <a:pt x="343" y="50"/>
                    <a:pt x="340" y="51"/>
                    <a:pt x="337" y="51"/>
                  </a:cubicBezTo>
                  <a:close/>
                  <a:moveTo>
                    <a:pt x="128" y="41"/>
                  </a:moveTo>
                  <a:cubicBezTo>
                    <a:pt x="125" y="41"/>
                    <a:pt x="122" y="39"/>
                    <a:pt x="120" y="36"/>
                  </a:cubicBezTo>
                  <a:cubicBezTo>
                    <a:pt x="118" y="31"/>
                    <a:pt x="120" y="26"/>
                    <a:pt x="124" y="23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30" y="21"/>
                    <a:pt x="135" y="23"/>
                    <a:pt x="137" y="27"/>
                  </a:cubicBezTo>
                  <a:cubicBezTo>
                    <a:pt x="140" y="32"/>
                    <a:pt x="138" y="37"/>
                    <a:pt x="133" y="39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1" y="40"/>
                    <a:pt x="130" y="41"/>
                    <a:pt x="128" y="41"/>
                  </a:cubicBezTo>
                  <a:close/>
                  <a:moveTo>
                    <a:pt x="298" y="32"/>
                  </a:moveTo>
                  <a:cubicBezTo>
                    <a:pt x="297" y="32"/>
                    <a:pt x="296" y="32"/>
                    <a:pt x="295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89" y="29"/>
                    <a:pt x="286" y="24"/>
                    <a:pt x="288" y="19"/>
                  </a:cubicBezTo>
                  <a:cubicBezTo>
                    <a:pt x="290" y="14"/>
                    <a:pt x="295" y="12"/>
                    <a:pt x="300" y="14"/>
                  </a:cubicBezTo>
                  <a:cubicBezTo>
                    <a:pt x="301" y="14"/>
                    <a:pt x="301" y="14"/>
                    <a:pt x="301" y="14"/>
                  </a:cubicBezTo>
                  <a:cubicBezTo>
                    <a:pt x="306" y="16"/>
                    <a:pt x="308" y="21"/>
                    <a:pt x="306" y="26"/>
                  </a:cubicBezTo>
                  <a:cubicBezTo>
                    <a:pt x="305" y="30"/>
                    <a:pt x="302" y="32"/>
                    <a:pt x="298" y="32"/>
                  </a:cubicBezTo>
                  <a:close/>
                  <a:moveTo>
                    <a:pt x="169" y="26"/>
                  </a:moveTo>
                  <a:cubicBezTo>
                    <a:pt x="165" y="26"/>
                    <a:pt x="161" y="23"/>
                    <a:pt x="160" y="19"/>
                  </a:cubicBezTo>
                  <a:cubicBezTo>
                    <a:pt x="159" y="14"/>
                    <a:pt x="162" y="9"/>
                    <a:pt x="166" y="7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72" y="6"/>
                    <a:pt x="177" y="9"/>
                    <a:pt x="179" y="14"/>
                  </a:cubicBezTo>
                  <a:cubicBezTo>
                    <a:pt x="180" y="19"/>
                    <a:pt x="177" y="24"/>
                    <a:pt x="172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0" y="25"/>
                    <a:pt x="170" y="26"/>
                    <a:pt x="169" y="26"/>
                  </a:cubicBezTo>
                  <a:close/>
                  <a:moveTo>
                    <a:pt x="256" y="21"/>
                  </a:moveTo>
                  <a:cubicBezTo>
                    <a:pt x="255" y="21"/>
                    <a:pt x="255" y="21"/>
                    <a:pt x="254" y="21"/>
                  </a:cubicBezTo>
                  <a:cubicBezTo>
                    <a:pt x="254" y="21"/>
                    <a:pt x="254" y="21"/>
                    <a:pt x="254" y="21"/>
                  </a:cubicBezTo>
                  <a:cubicBezTo>
                    <a:pt x="249" y="20"/>
                    <a:pt x="245" y="15"/>
                    <a:pt x="246" y="10"/>
                  </a:cubicBezTo>
                  <a:cubicBezTo>
                    <a:pt x="247" y="5"/>
                    <a:pt x="251" y="2"/>
                    <a:pt x="256" y="3"/>
                  </a:cubicBezTo>
                  <a:cubicBezTo>
                    <a:pt x="257" y="3"/>
                    <a:pt x="257" y="3"/>
                    <a:pt x="257" y="3"/>
                  </a:cubicBezTo>
                  <a:cubicBezTo>
                    <a:pt x="262" y="4"/>
                    <a:pt x="266" y="8"/>
                    <a:pt x="265" y="13"/>
                  </a:cubicBezTo>
                  <a:cubicBezTo>
                    <a:pt x="264" y="18"/>
                    <a:pt x="260" y="21"/>
                    <a:pt x="256" y="21"/>
                  </a:cubicBezTo>
                  <a:close/>
                  <a:moveTo>
                    <a:pt x="212" y="19"/>
                  </a:moveTo>
                  <a:cubicBezTo>
                    <a:pt x="207" y="19"/>
                    <a:pt x="203" y="15"/>
                    <a:pt x="202" y="10"/>
                  </a:cubicBezTo>
                  <a:cubicBezTo>
                    <a:pt x="202" y="5"/>
                    <a:pt x="206" y="1"/>
                    <a:pt x="211" y="1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7" y="0"/>
                    <a:pt x="222" y="4"/>
                    <a:pt x="222" y="9"/>
                  </a:cubicBezTo>
                  <a:cubicBezTo>
                    <a:pt x="222" y="14"/>
                    <a:pt x="218" y="19"/>
                    <a:pt x="213" y="19"/>
                  </a:cubicBezTo>
                  <a:cubicBezTo>
                    <a:pt x="212" y="19"/>
                    <a:pt x="212" y="19"/>
                    <a:pt x="212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39180717-49B3-49D5-8927-9B6592A1A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9239" y="2774170"/>
              <a:ext cx="867749" cy="866360"/>
            </a:xfrm>
            <a:custGeom>
              <a:avLst/>
              <a:gdLst>
                <a:gd name="T0" fmla="*/ 202 w 446"/>
                <a:gd name="T1" fmla="*/ 437 h 446"/>
                <a:gd name="T2" fmla="*/ 212 w 446"/>
                <a:gd name="T3" fmla="*/ 446 h 446"/>
                <a:gd name="T4" fmla="*/ 254 w 446"/>
                <a:gd name="T5" fmla="*/ 426 h 446"/>
                <a:gd name="T6" fmla="*/ 255 w 446"/>
                <a:gd name="T7" fmla="*/ 444 h 446"/>
                <a:gd name="T8" fmla="*/ 160 w 446"/>
                <a:gd name="T9" fmla="*/ 428 h 446"/>
                <a:gd name="T10" fmla="*/ 169 w 446"/>
                <a:gd name="T11" fmla="*/ 440 h 446"/>
                <a:gd name="T12" fmla="*/ 294 w 446"/>
                <a:gd name="T13" fmla="*/ 415 h 446"/>
                <a:gd name="T14" fmla="*/ 297 w 446"/>
                <a:gd name="T15" fmla="*/ 434 h 446"/>
                <a:gd name="T16" fmla="*/ 120 w 446"/>
                <a:gd name="T17" fmla="*/ 411 h 446"/>
                <a:gd name="T18" fmla="*/ 129 w 446"/>
                <a:gd name="T19" fmla="*/ 425 h 446"/>
                <a:gd name="T20" fmla="*/ 331 w 446"/>
                <a:gd name="T21" fmla="*/ 397 h 446"/>
                <a:gd name="T22" fmla="*/ 336 w 446"/>
                <a:gd name="T23" fmla="*/ 415 h 446"/>
                <a:gd name="T24" fmla="*/ 84 w 446"/>
                <a:gd name="T25" fmla="*/ 387 h 446"/>
                <a:gd name="T26" fmla="*/ 92 w 446"/>
                <a:gd name="T27" fmla="*/ 402 h 446"/>
                <a:gd name="T28" fmla="*/ 364 w 446"/>
                <a:gd name="T29" fmla="*/ 372 h 446"/>
                <a:gd name="T30" fmla="*/ 370 w 446"/>
                <a:gd name="T31" fmla="*/ 388 h 446"/>
                <a:gd name="T32" fmla="*/ 54 w 446"/>
                <a:gd name="T33" fmla="*/ 356 h 446"/>
                <a:gd name="T34" fmla="*/ 61 w 446"/>
                <a:gd name="T35" fmla="*/ 372 h 446"/>
                <a:gd name="T36" fmla="*/ 391 w 446"/>
                <a:gd name="T37" fmla="*/ 340 h 446"/>
                <a:gd name="T38" fmla="*/ 398 w 446"/>
                <a:gd name="T39" fmla="*/ 356 h 446"/>
                <a:gd name="T40" fmla="*/ 31 w 446"/>
                <a:gd name="T41" fmla="*/ 319 h 446"/>
                <a:gd name="T42" fmla="*/ 36 w 446"/>
                <a:gd name="T43" fmla="*/ 337 h 446"/>
                <a:gd name="T44" fmla="*/ 411 w 446"/>
                <a:gd name="T45" fmla="*/ 304 h 446"/>
                <a:gd name="T46" fmla="*/ 420 w 446"/>
                <a:gd name="T47" fmla="*/ 318 h 446"/>
                <a:gd name="T48" fmla="*/ 15 w 446"/>
                <a:gd name="T49" fmla="*/ 278 h 446"/>
                <a:gd name="T50" fmla="*/ 18 w 446"/>
                <a:gd name="T51" fmla="*/ 297 h 446"/>
                <a:gd name="T52" fmla="*/ 424 w 446"/>
                <a:gd name="T53" fmla="*/ 264 h 446"/>
                <a:gd name="T54" fmla="*/ 433 w 446"/>
                <a:gd name="T55" fmla="*/ 276 h 446"/>
                <a:gd name="T56" fmla="*/ 9 w 446"/>
                <a:gd name="T57" fmla="*/ 235 h 446"/>
                <a:gd name="T58" fmla="*/ 10 w 446"/>
                <a:gd name="T59" fmla="*/ 255 h 446"/>
                <a:gd name="T60" fmla="*/ 428 w 446"/>
                <a:gd name="T61" fmla="*/ 222 h 446"/>
                <a:gd name="T62" fmla="*/ 437 w 446"/>
                <a:gd name="T63" fmla="*/ 233 h 446"/>
                <a:gd name="T64" fmla="*/ 1 w 446"/>
                <a:gd name="T65" fmla="*/ 200 h 446"/>
                <a:gd name="T66" fmla="*/ 10 w 446"/>
                <a:gd name="T67" fmla="*/ 211 h 446"/>
                <a:gd name="T68" fmla="*/ 431 w 446"/>
                <a:gd name="T69" fmla="*/ 170 h 446"/>
                <a:gd name="T70" fmla="*/ 433 w 446"/>
                <a:gd name="T71" fmla="*/ 189 h 446"/>
                <a:gd name="T72" fmla="*/ 10 w 446"/>
                <a:gd name="T73" fmla="*/ 156 h 446"/>
                <a:gd name="T74" fmla="*/ 18 w 446"/>
                <a:gd name="T75" fmla="*/ 169 h 446"/>
                <a:gd name="T76" fmla="*/ 416 w 446"/>
                <a:gd name="T77" fmla="*/ 129 h 446"/>
                <a:gd name="T78" fmla="*/ 420 w 446"/>
                <a:gd name="T79" fmla="*/ 148 h 446"/>
                <a:gd name="T80" fmla="*/ 28 w 446"/>
                <a:gd name="T81" fmla="*/ 114 h 446"/>
                <a:gd name="T82" fmla="*/ 35 w 446"/>
                <a:gd name="T83" fmla="*/ 129 h 446"/>
                <a:gd name="T84" fmla="*/ 393 w 446"/>
                <a:gd name="T85" fmla="*/ 93 h 446"/>
                <a:gd name="T86" fmla="*/ 399 w 446"/>
                <a:gd name="T87" fmla="*/ 110 h 446"/>
                <a:gd name="T88" fmla="*/ 53 w 446"/>
                <a:gd name="T89" fmla="*/ 77 h 446"/>
                <a:gd name="T90" fmla="*/ 60 w 446"/>
                <a:gd name="T91" fmla="*/ 93 h 446"/>
                <a:gd name="T92" fmla="*/ 363 w 446"/>
                <a:gd name="T93" fmla="*/ 61 h 446"/>
                <a:gd name="T94" fmla="*/ 370 w 446"/>
                <a:gd name="T95" fmla="*/ 77 h 446"/>
                <a:gd name="T96" fmla="*/ 86 w 446"/>
                <a:gd name="T97" fmla="*/ 46 h 446"/>
                <a:gd name="T98" fmla="*/ 91 w 446"/>
                <a:gd name="T99" fmla="*/ 63 h 446"/>
                <a:gd name="T100" fmla="*/ 328 w 446"/>
                <a:gd name="T101" fmla="*/ 36 h 446"/>
                <a:gd name="T102" fmla="*/ 336 w 446"/>
                <a:gd name="T103" fmla="*/ 51 h 446"/>
                <a:gd name="T104" fmla="*/ 125 w 446"/>
                <a:gd name="T105" fmla="*/ 22 h 446"/>
                <a:gd name="T106" fmla="*/ 128 w 446"/>
                <a:gd name="T107" fmla="*/ 40 h 446"/>
                <a:gd name="T108" fmla="*/ 288 w 446"/>
                <a:gd name="T109" fmla="*/ 19 h 446"/>
                <a:gd name="T110" fmla="*/ 298 w 446"/>
                <a:gd name="T111" fmla="*/ 31 h 446"/>
                <a:gd name="T112" fmla="*/ 167 w 446"/>
                <a:gd name="T113" fmla="*/ 7 h 446"/>
                <a:gd name="T114" fmla="*/ 169 w 446"/>
                <a:gd name="T115" fmla="*/ 25 h 446"/>
                <a:gd name="T116" fmla="*/ 246 w 446"/>
                <a:gd name="T117" fmla="*/ 10 h 446"/>
                <a:gd name="T118" fmla="*/ 256 w 446"/>
                <a:gd name="T119" fmla="*/ 21 h 446"/>
                <a:gd name="T120" fmla="*/ 212 w 446"/>
                <a:gd name="T121" fmla="*/ 0 h 446"/>
                <a:gd name="T122" fmla="*/ 211 w 446"/>
                <a:gd name="T123" fmla="*/ 1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6" h="446">
                  <a:moveTo>
                    <a:pt x="212" y="446"/>
                  </a:moveTo>
                  <a:cubicBezTo>
                    <a:pt x="212" y="446"/>
                    <a:pt x="212" y="446"/>
                    <a:pt x="212" y="446"/>
                  </a:cubicBezTo>
                  <a:cubicBezTo>
                    <a:pt x="211" y="446"/>
                    <a:pt x="211" y="446"/>
                    <a:pt x="211" y="446"/>
                  </a:cubicBezTo>
                  <a:cubicBezTo>
                    <a:pt x="206" y="446"/>
                    <a:pt x="202" y="442"/>
                    <a:pt x="202" y="437"/>
                  </a:cubicBezTo>
                  <a:cubicBezTo>
                    <a:pt x="202" y="432"/>
                    <a:pt x="207" y="428"/>
                    <a:pt x="212" y="428"/>
                  </a:cubicBezTo>
                  <a:cubicBezTo>
                    <a:pt x="213" y="428"/>
                    <a:pt x="213" y="428"/>
                    <a:pt x="213" y="428"/>
                  </a:cubicBezTo>
                  <a:cubicBezTo>
                    <a:pt x="218" y="428"/>
                    <a:pt x="222" y="433"/>
                    <a:pt x="221" y="438"/>
                  </a:cubicBezTo>
                  <a:cubicBezTo>
                    <a:pt x="221" y="443"/>
                    <a:pt x="217" y="446"/>
                    <a:pt x="212" y="446"/>
                  </a:cubicBezTo>
                  <a:close/>
                  <a:moveTo>
                    <a:pt x="255" y="444"/>
                  </a:moveTo>
                  <a:cubicBezTo>
                    <a:pt x="250" y="444"/>
                    <a:pt x="246" y="441"/>
                    <a:pt x="246" y="437"/>
                  </a:cubicBezTo>
                  <a:cubicBezTo>
                    <a:pt x="245" y="431"/>
                    <a:pt x="248" y="427"/>
                    <a:pt x="253" y="426"/>
                  </a:cubicBezTo>
                  <a:cubicBezTo>
                    <a:pt x="254" y="426"/>
                    <a:pt x="254" y="426"/>
                    <a:pt x="254" y="426"/>
                  </a:cubicBezTo>
                  <a:cubicBezTo>
                    <a:pt x="259" y="425"/>
                    <a:pt x="264" y="429"/>
                    <a:pt x="265" y="434"/>
                  </a:cubicBezTo>
                  <a:cubicBezTo>
                    <a:pt x="265" y="439"/>
                    <a:pt x="262" y="443"/>
                    <a:pt x="257" y="444"/>
                  </a:cubicBezTo>
                  <a:cubicBezTo>
                    <a:pt x="256" y="444"/>
                    <a:pt x="256" y="444"/>
                    <a:pt x="256" y="444"/>
                  </a:cubicBezTo>
                  <a:cubicBezTo>
                    <a:pt x="256" y="444"/>
                    <a:pt x="255" y="444"/>
                    <a:pt x="255" y="444"/>
                  </a:cubicBezTo>
                  <a:close/>
                  <a:moveTo>
                    <a:pt x="169" y="440"/>
                  </a:moveTo>
                  <a:cubicBezTo>
                    <a:pt x="169" y="440"/>
                    <a:pt x="168" y="440"/>
                    <a:pt x="167" y="440"/>
                  </a:cubicBezTo>
                  <a:cubicBezTo>
                    <a:pt x="166" y="439"/>
                    <a:pt x="166" y="439"/>
                    <a:pt x="166" y="439"/>
                  </a:cubicBezTo>
                  <a:cubicBezTo>
                    <a:pt x="161" y="438"/>
                    <a:pt x="158" y="433"/>
                    <a:pt x="160" y="428"/>
                  </a:cubicBezTo>
                  <a:cubicBezTo>
                    <a:pt x="161" y="423"/>
                    <a:pt x="166" y="420"/>
                    <a:pt x="171" y="422"/>
                  </a:cubicBezTo>
                  <a:cubicBezTo>
                    <a:pt x="172" y="422"/>
                    <a:pt x="172" y="422"/>
                    <a:pt x="172" y="422"/>
                  </a:cubicBezTo>
                  <a:cubicBezTo>
                    <a:pt x="177" y="423"/>
                    <a:pt x="180" y="428"/>
                    <a:pt x="178" y="433"/>
                  </a:cubicBezTo>
                  <a:cubicBezTo>
                    <a:pt x="177" y="437"/>
                    <a:pt x="174" y="440"/>
                    <a:pt x="169" y="440"/>
                  </a:cubicBezTo>
                  <a:close/>
                  <a:moveTo>
                    <a:pt x="297" y="434"/>
                  </a:moveTo>
                  <a:cubicBezTo>
                    <a:pt x="293" y="434"/>
                    <a:pt x="289" y="431"/>
                    <a:pt x="288" y="428"/>
                  </a:cubicBezTo>
                  <a:cubicBezTo>
                    <a:pt x="286" y="423"/>
                    <a:pt x="289" y="418"/>
                    <a:pt x="293" y="416"/>
                  </a:cubicBezTo>
                  <a:cubicBezTo>
                    <a:pt x="294" y="415"/>
                    <a:pt x="294" y="415"/>
                    <a:pt x="294" y="415"/>
                  </a:cubicBezTo>
                  <a:cubicBezTo>
                    <a:pt x="299" y="414"/>
                    <a:pt x="304" y="416"/>
                    <a:pt x="306" y="421"/>
                  </a:cubicBezTo>
                  <a:cubicBezTo>
                    <a:pt x="308" y="426"/>
                    <a:pt x="305" y="431"/>
                    <a:pt x="301" y="433"/>
                  </a:cubicBezTo>
                  <a:cubicBezTo>
                    <a:pt x="300" y="433"/>
                    <a:pt x="300" y="433"/>
                    <a:pt x="300" y="433"/>
                  </a:cubicBezTo>
                  <a:cubicBezTo>
                    <a:pt x="299" y="434"/>
                    <a:pt x="298" y="434"/>
                    <a:pt x="297" y="434"/>
                  </a:cubicBezTo>
                  <a:close/>
                  <a:moveTo>
                    <a:pt x="129" y="425"/>
                  </a:moveTo>
                  <a:cubicBezTo>
                    <a:pt x="127" y="425"/>
                    <a:pt x="126" y="425"/>
                    <a:pt x="125" y="424"/>
                  </a:cubicBezTo>
                  <a:cubicBezTo>
                    <a:pt x="124" y="424"/>
                    <a:pt x="124" y="424"/>
                    <a:pt x="124" y="424"/>
                  </a:cubicBezTo>
                  <a:cubicBezTo>
                    <a:pt x="119" y="421"/>
                    <a:pt x="117" y="416"/>
                    <a:pt x="120" y="411"/>
                  </a:cubicBezTo>
                  <a:cubicBezTo>
                    <a:pt x="122" y="407"/>
                    <a:pt x="127" y="405"/>
                    <a:pt x="132" y="407"/>
                  </a:cubicBezTo>
                  <a:cubicBezTo>
                    <a:pt x="133" y="407"/>
                    <a:pt x="133" y="407"/>
                    <a:pt x="133" y="407"/>
                  </a:cubicBezTo>
                  <a:cubicBezTo>
                    <a:pt x="137" y="410"/>
                    <a:pt x="139" y="415"/>
                    <a:pt x="137" y="420"/>
                  </a:cubicBezTo>
                  <a:cubicBezTo>
                    <a:pt x="135" y="423"/>
                    <a:pt x="132" y="425"/>
                    <a:pt x="129" y="425"/>
                  </a:cubicBezTo>
                  <a:close/>
                  <a:moveTo>
                    <a:pt x="336" y="415"/>
                  </a:moveTo>
                  <a:cubicBezTo>
                    <a:pt x="333" y="415"/>
                    <a:pt x="330" y="413"/>
                    <a:pt x="328" y="410"/>
                  </a:cubicBezTo>
                  <a:cubicBezTo>
                    <a:pt x="325" y="406"/>
                    <a:pt x="326" y="400"/>
                    <a:pt x="331" y="398"/>
                  </a:cubicBezTo>
                  <a:cubicBezTo>
                    <a:pt x="331" y="397"/>
                    <a:pt x="331" y="397"/>
                    <a:pt x="331" y="397"/>
                  </a:cubicBezTo>
                  <a:cubicBezTo>
                    <a:pt x="336" y="394"/>
                    <a:pt x="342" y="396"/>
                    <a:pt x="344" y="400"/>
                  </a:cubicBezTo>
                  <a:cubicBezTo>
                    <a:pt x="347" y="404"/>
                    <a:pt x="346" y="410"/>
                    <a:pt x="341" y="413"/>
                  </a:cubicBezTo>
                  <a:cubicBezTo>
                    <a:pt x="341" y="413"/>
                    <a:pt x="341" y="413"/>
                    <a:pt x="341" y="413"/>
                  </a:cubicBezTo>
                  <a:cubicBezTo>
                    <a:pt x="339" y="414"/>
                    <a:pt x="338" y="415"/>
                    <a:pt x="336" y="415"/>
                  </a:cubicBezTo>
                  <a:close/>
                  <a:moveTo>
                    <a:pt x="92" y="402"/>
                  </a:moveTo>
                  <a:cubicBezTo>
                    <a:pt x="90" y="402"/>
                    <a:pt x="88" y="401"/>
                    <a:pt x="86" y="400"/>
                  </a:cubicBezTo>
                  <a:cubicBezTo>
                    <a:pt x="86" y="400"/>
                    <a:pt x="86" y="400"/>
                    <a:pt x="86" y="400"/>
                  </a:cubicBezTo>
                  <a:cubicBezTo>
                    <a:pt x="82" y="396"/>
                    <a:pt x="81" y="391"/>
                    <a:pt x="84" y="387"/>
                  </a:cubicBezTo>
                  <a:cubicBezTo>
                    <a:pt x="87" y="383"/>
                    <a:pt x="93" y="382"/>
                    <a:pt x="97" y="385"/>
                  </a:cubicBezTo>
                  <a:cubicBezTo>
                    <a:pt x="98" y="386"/>
                    <a:pt x="98" y="386"/>
                    <a:pt x="98" y="386"/>
                  </a:cubicBezTo>
                  <a:cubicBezTo>
                    <a:pt x="102" y="389"/>
                    <a:pt x="102" y="394"/>
                    <a:pt x="99" y="399"/>
                  </a:cubicBezTo>
                  <a:cubicBezTo>
                    <a:pt x="97" y="401"/>
                    <a:pt x="95" y="402"/>
                    <a:pt x="92" y="402"/>
                  </a:cubicBezTo>
                  <a:close/>
                  <a:moveTo>
                    <a:pt x="370" y="388"/>
                  </a:moveTo>
                  <a:cubicBezTo>
                    <a:pt x="368" y="388"/>
                    <a:pt x="365" y="387"/>
                    <a:pt x="363" y="385"/>
                  </a:cubicBezTo>
                  <a:cubicBezTo>
                    <a:pt x="360" y="382"/>
                    <a:pt x="360" y="376"/>
                    <a:pt x="364" y="372"/>
                  </a:cubicBezTo>
                  <a:cubicBezTo>
                    <a:pt x="364" y="372"/>
                    <a:pt x="364" y="372"/>
                    <a:pt x="364" y="372"/>
                  </a:cubicBezTo>
                  <a:cubicBezTo>
                    <a:pt x="368" y="368"/>
                    <a:pt x="374" y="368"/>
                    <a:pt x="377" y="372"/>
                  </a:cubicBezTo>
                  <a:cubicBezTo>
                    <a:pt x="381" y="376"/>
                    <a:pt x="381" y="382"/>
                    <a:pt x="377" y="385"/>
                  </a:cubicBezTo>
                  <a:cubicBezTo>
                    <a:pt x="376" y="386"/>
                    <a:pt x="376" y="386"/>
                    <a:pt x="376" y="386"/>
                  </a:cubicBezTo>
                  <a:cubicBezTo>
                    <a:pt x="375" y="387"/>
                    <a:pt x="372" y="388"/>
                    <a:pt x="370" y="388"/>
                  </a:cubicBezTo>
                  <a:close/>
                  <a:moveTo>
                    <a:pt x="61" y="372"/>
                  </a:moveTo>
                  <a:cubicBezTo>
                    <a:pt x="58" y="372"/>
                    <a:pt x="55" y="371"/>
                    <a:pt x="54" y="369"/>
                  </a:cubicBezTo>
                  <a:cubicBezTo>
                    <a:pt x="53" y="369"/>
                    <a:pt x="53" y="369"/>
                    <a:pt x="53" y="369"/>
                  </a:cubicBezTo>
                  <a:cubicBezTo>
                    <a:pt x="50" y="365"/>
                    <a:pt x="50" y="359"/>
                    <a:pt x="54" y="356"/>
                  </a:cubicBezTo>
                  <a:cubicBezTo>
                    <a:pt x="58" y="352"/>
                    <a:pt x="64" y="352"/>
                    <a:pt x="67" y="356"/>
                  </a:cubicBezTo>
                  <a:cubicBezTo>
                    <a:pt x="67" y="357"/>
                    <a:pt x="67" y="357"/>
                    <a:pt x="67" y="357"/>
                  </a:cubicBezTo>
                  <a:cubicBezTo>
                    <a:pt x="71" y="361"/>
                    <a:pt x="70" y="367"/>
                    <a:pt x="67" y="370"/>
                  </a:cubicBezTo>
                  <a:cubicBezTo>
                    <a:pt x="65" y="372"/>
                    <a:pt x="63" y="372"/>
                    <a:pt x="61" y="372"/>
                  </a:cubicBezTo>
                  <a:close/>
                  <a:moveTo>
                    <a:pt x="398" y="356"/>
                  </a:moveTo>
                  <a:cubicBezTo>
                    <a:pt x="396" y="356"/>
                    <a:pt x="395" y="355"/>
                    <a:pt x="393" y="354"/>
                  </a:cubicBezTo>
                  <a:cubicBezTo>
                    <a:pt x="389" y="351"/>
                    <a:pt x="388" y="345"/>
                    <a:pt x="391" y="341"/>
                  </a:cubicBezTo>
                  <a:cubicBezTo>
                    <a:pt x="391" y="340"/>
                    <a:pt x="391" y="340"/>
                    <a:pt x="391" y="340"/>
                  </a:cubicBezTo>
                  <a:cubicBezTo>
                    <a:pt x="394" y="336"/>
                    <a:pt x="400" y="335"/>
                    <a:pt x="404" y="338"/>
                  </a:cubicBezTo>
                  <a:cubicBezTo>
                    <a:pt x="408" y="341"/>
                    <a:pt x="409" y="347"/>
                    <a:pt x="406" y="351"/>
                  </a:cubicBezTo>
                  <a:cubicBezTo>
                    <a:pt x="406" y="352"/>
                    <a:pt x="406" y="352"/>
                    <a:pt x="406" y="352"/>
                  </a:cubicBezTo>
                  <a:cubicBezTo>
                    <a:pt x="404" y="354"/>
                    <a:pt x="401" y="356"/>
                    <a:pt x="398" y="356"/>
                  </a:cubicBezTo>
                  <a:close/>
                  <a:moveTo>
                    <a:pt x="36" y="337"/>
                  </a:moveTo>
                  <a:cubicBezTo>
                    <a:pt x="32" y="337"/>
                    <a:pt x="29" y="335"/>
                    <a:pt x="28" y="332"/>
                  </a:cubicBezTo>
                  <a:cubicBezTo>
                    <a:pt x="27" y="331"/>
                    <a:pt x="27" y="331"/>
                    <a:pt x="27" y="331"/>
                  </a:cubicBezTo>
                  <a:cubicBezTo>
                    <a:pt x="25" y="327"/>
                    <a:pt x="26" y="321"/>
                    <a:pt x="31" y="319"/>
                  </a:cubicBezTo>
                  <a:cubicBezTo>
                    <a:pt x="35" y="316"/>
                    <a:pt x="41" y="318"/>
                    <a:pt x="43" y="322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6" y="327"/>
                    <a:pt x="45" y="333"/>
                    <a:pt x="40" y="336"/>
                  </a:cubicBezTo>
                  <a:cubicBezTo>
                    <a:pt x="39" y="336"/>
                    <a:pt x="37" y="337"/>
                    <a:pt x="36" y="337"/>
                  </a:cubicBezTo>
                  <a:close/>
                  <a:moveTo>
                    <a:pt x="420" y="318"/>
                  </a:moveTo>
                  <a:cubicBezTo>
                    <a:pt x="418" y="318"/>
                    <a:pt x="417" y="317"/>
                    <a:pt x="416" y="317"/>
                  </a:cubicBezTo>
                  <a:cubicBezTo>
                    <a:pt x="411" y="315"/>
                    <a:pt x="409" y="309"/>
                    <a:pt x="411" y="305"/>
                  </a:cubicBezTo>
                  <a:cubicBezTo>
                    <a:pt x="411" y="304"/>
                    <a:pt x="411" y="304"/>
                    <a:pt x="411" y="304"/>
                  </a:cubicBezTo>
                  <a:cubicBezTo>
                    <a:pt x="413" y="299"/>
                    <a:pt x="419" y="297"/>
                    <a:pt x="424" y="299"/>
                  </a:cubicBezTo>
                  <a:cubicBezTo>
                    <a:pt x="428" y="301"/>
                    <a:pt x="430" y="307"/>
                    <a:pt x="428" y="311"/>
                  </a:cubicBezTo>
                  <a:cubicBezTo>
                    <a:pt x="428" y="312"/>
                    <a:pt x="428" y="312"/>
                    <a:pt x="428" y="312"/>
                  </a:cubicBezTo>
                  <a:cubicBezTo>
                    <a:pt x="426" y="316"/>
                    <a:pt x="423" y="318"/>
                    <a:pt x="420" y="318"/>
                  </a:cubicBezTo>
                  <a:close/>
                  <a:moveTo>
                    <a:pt x="18" y="297"/>
                  </a:moveTo>
                  <a:cubicBezTo>
                    <a:pt x="15" y="297"/>
                    <a:pt x="11" y="294"/>
                    <a:pt x="10" y="290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8" y="285"/>
                    <a:pt x="11" y="280"/>
                    <a:pt x="15" y="278"/>
                  </a:cubicBezTo>
                  <a:cubicBezTo>
                    <a:pt x="20" y="277"/>
                    <a:pt x="26" y="279"/>
                    <a:pt x="27" y="284"/>
                  </a:cubicBezTo>
                  <a:cubicBezTo>
                    <a:pt x="27" y="285"/>
                    <a:pt x="27" y="285"/>
                    <a:pt x="27" y="285"/>
                  </a:cubicBezTo>
                  <a:cubicBezTo>
                    <a:pt x="29" y="290"/>
                    <a:pt x="26" y="295"/>
                    <a:pt x="21" y="297"/>
                  </a:cubicBezTo>
                  <a:cubicBezTo>
                    <a:pt x="20" y="297"/>
                    <a:pt x="19" y="297"/>
                    <a:pt x="18" y="297"/>
                  </a:cubicBezTo>
                  <a:close/>
                  <a:moveTo>
                    <a:pt x="433" y="276"/>
                  </a:moveTo>
                  <a:cubicBezTo>
                    <a:pt x="432" y="276"/>
                    <a:pt x="431" y="276"/>
                    <a:pt x="431" y="276"/>
                  </a:cubicBezTo>
                  <a:cubicBezTo>
                    <a:pt x="426" y="275"/>
                    <a:pt x="423" y="270"/>
                    <a:pt x="424" y="265"/>
                  </a:cubicBezTo>
                  <a:cubicBezTo>
                    <a:pt x="424" y="264"/>
                    <a:pt x="424" y="264"/>
                    <a:pt x="424" y="264"/>
                  </a:cubicBezTo>
                  <a:cubicBezTo>
                    <a:pt x="425" y="259"/>
                    <a:pt x="430" y="256"/>
                    <a:pt x="435" y="257"/>
                  </a:cubicBezTo>
                  <a:cubicBezTo>
                    <a:pt x="440" y="258"/>
                    <a:pt x="443" y="263"/>
                    <a:pt x="442" y="268"/>
                  </a:cubicBezTo>
                  <a:cubicBezTo>
                    <a:pt x="442" y="269"/>
                    <a:pt x="442" y="269"/>
                    <a:pt x="442" y="269"/>
                  </a:cubicBezTo>
                  <a:cubicBezTo>
                    <a:pt x="441" y="274"/>
                    <a:pt x="437" y="276"/>
                    <a:pt x="433" y="276"/>
                  </a:cubicBezTo>
                  <a:close/>
                  <a:moveTo>
                    <a:pt x="10" y="255"/>
                  </a:moveTo>
                  <a:cubicBezTo>
                    <a:pt x="5" y="255"/>
                    <a:pt x="1" y="251"/>
                    <a:pt x="1" y="24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40"/>
                    <a:pt x="4" y="236"/>
                    <a:pt x="9" y="235"/>
                  </a:cubicBezTo>
                  <a:cubicBezTo>
                    <a:pt x="14" y="235"/>
                    <a:pt x="18" y="238"/>
                    <a:pt x="19" y="243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49"/>
                    <a:pt x="16" y="254"/>
                    <a:pt x="11" y="254"/>
                  </a:cubicBezTo>
                  <a:lnTo>
                    <a:pt x="10" y="255"/>
                  </a:lnTo>
                  <a:close/>
                  <a:moveTo>
                    <a:pt x="437" y="233"/>
                  </a:moveTo>
                  <a:cubicBezTo>
                    <a:pt x="437" y="233"/>
                    <a:pt x="437" y="233"/>
                    <a:pt x="437" y="233"/>
                  </a:cubicBezTo>
                  <a:cubicBezTo>
                    <a:pt x="432" y="233"/>
                    <a:pt x="428" y="229"/>
                    <a:pt x="428" y="224"/>
                  </a:cubicBezTo>
                  <a:cubicBezTo>
                    <a:pt x="428" y="222"/>
                    <a:pt x="428" y="222"/>
                    <a:pt x="428" y="222"/>
                  </a:cubicBezTo>
                  <a:cubicBezTo>
                    <a:pt x="428" y="217"/>
                    <a:pt x="432" y="213"/>
                    <a:pt x="437" y="213"/>
                  </a:cubicBezTo>
                  <a:cubicBezTo>
                    <a:pt x="442" y="213"/>
                    <a:pt x="446" y="217"/>
                    <a:pt x="446" y="222"/>
                  </a:cubicBezTo>
                  <a:cubicBezTo>
                    <a:pt x="446" y="224"/>
                    <a:pt x="446" y="224"/>
                    <a:pt x="446" y="224"/>
                  </a:cubicBezTo>
                  <a:cubicBezTo>
                    <a:pt x="446" y="229"/>
                    <a:pt x="442" y="233"/>
                    <a:pt x="437" y="233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1"/>
                  </a:cubicBezTo>
                  <a:cubicBezTo>
                    <a:pt x="4" y="211"/>
                    <a:pt x="0" y="206"/>
                    <a:pt x="0" y="201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1" y="195"/>
                    <a:pt x="6" y="191"/>
                    <a:pt x="11" y="192"/>
                  </a:cubicBezTo>
                  <a:cubicBezTo>
                    <a:pt x="16" y="192"/>
                    <a:pt x="19" y="197"/>
                    <a:pt x="19" y="202"/>
                  </a:cubicBezTo>
                  <a:cubicBezTo>
                    <a:pt x="19" y="203"/>
                    <a:pt x="19" y="203"/>
                    <a:pt x="19" y="203"/>
                  </a:cubicBezTo>
                  <a:cubicBezTo>
                    <a:pt x="18" y="208"/>
                    <a:pt x="14" y="211"/>
                    <a:pt x="10" y="211"/>
                  </a:cubicBezTo>
                  <a:close/>
                  <a:moveTo>
                    <a:pt x="433" y="189"/>
                  </a:moveTo>
                  <a:cubicBezTo>
                    <a:pt x="429" y="189"/>
                    <a:pt x="425" y="186"/>
                    <a:pt x="424" y="182"/>
                  </a:cubicBezTo>
                  <a:cubicBezTo>
                    <a:pt x="424" y="181"/>
                    <a:pt x="424" y="181"/>
                    <a:pt x="424" y="181"/>
                  </a:cubicBezTo>
                  <a:cubicBezTo>
                    <a:pt x="423" y="176"/>
                    <a:pt x="426" y="171"/>
                    <a:pt x="431" y="170"/>
                  </a:cubicBezTo>
                  <a:cubicBezTo>
                    <a:pt x="436" y="169"/>
                    <a:pt x="441" y="172"/>
                    <a:pt x="442" y="177"/>
                  </a:cubicBezTo>
                  <a:cubicBezTo>
                    <a:pt x="442" y="178"/>
                    <a:pt x="442" y="178"/>
                    <a:pt x="442" y="178"/>
                  </a:cubicBezTo>
                  <a:cubicBezTo>
                    <a:pt x="443" y="183"/>
                    <a:pt x="440" y="188"/>
                    <a:pt x="435" y="189"/>
                  </a:cubicBezTo>
                  <a:cubicBezTo>
                    <a:pt x="434" y="189"/>
                    <a:pt x="433" y="189"/>
                    <a:pt x="433" y="189"/>
                  </a:cubicBezTo>
                  <a:close/>
                  <a:moveTo>
                    <a:pt x="18" y="169"/>
                  </a:moveTo>
                  <a:cubicBezTo>
                    <a:pt x="17" y="169"/>
                    <a:pt x="16" y="169"/>
                    <a:pt x="16" y="168"/>
                  </a:cubicBezTo>
                  <a:cubicBezTo>
                    <a:pt x="11" y="167"/>
                    <a:pt x="8" y="162"/>
                    <a:pt x="9" y="15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1" y="151"/>
                    <a:pt x="16" y="148"/>
                    <a:pt x="21" y="150"/>
                  </a:cubicBezTo>
                  <a:cubicBezTo>
                    <a:pt x="26" y="151"/>
                    <a:pt x="29" y="157"/>
                    <a:pt x="27" y="161"/>
                  </a:cubicBezTo>
                  <a:cubicBezTo>
                    <a:pt x="27" y="162"/>
                    <a:pt x="27" y="162"/>
                    <a:pt x="27" y="162"/>
                  </a:cubicBezTo>
                  <a:cubicBezTo>
                    <a:pt x="26" y="166"/>
                    <a:pt x="22" y="169"/>
                    <a:pt x="18" y="169"/>
                  </a:cubicBezTo>
                  <a:close/>
                  <a:moveTo>
                    <a:pt x="420" y="148"/>
                  </a:moveTo>
                  <a:cubicBezTo>
                    <a:pt x="416" y="148"/>
                    <a:pt x="413" y="146"/>
                    <a:pt x="411" y="142"/>
                  </a:cubicBezTo>
                  <a:cubicBezTo>
                    <a:pt x="411" y="142"/>
                    <a:pt x="411" y="142"/>
                    <a:pt x="411" y="142"/>
                  </a:cubicBezTo>
                  <a:cubicBezTo>
                    <a:pt x="409" y="137"/>
                    <a:pt x="411" y="131"/>
                    <a:pt x="416" y="129"/>
                  </a:cubicBezTo>
                  <a:cubicBezTo>
                    <a:pt x="421" y="127"/>
                    <a:pt x="426" y="130"/>
                    <a:pt x="428" y="134"/>
                  </a:cubicBezTo>
                  <a:cubicBezTo>
                    <a:pt x="428" y="135"/>
                    <a:pt x="428" y="135"/>
                    <a:pt x="428" y="135"/>
                  </a:cubicBezTo>
                  <a:cubicBezTo>
                    <a:pt x="430" y="140"/>
                    <a:pt x="428" y="145"/>
                    <a:pt x="423" y="147"/>
                  </a:cubicBezTo>
                  <a:cubicBezTo>
                    <a:pt x="422" y="148"/>
                    <a:pt x="421" y="148"/>
                    <a:pt x="420" y="148"/>
                  </a:cubicBezTo>
                  <a:close/>
                  <a:moveTo>
                    <a:pt x="35" y="129"/>
                  </a:moveTo>
                  <a:cubicBezTo>
                    <a:pt x="34" y="129"/>
                    <a:pt x="32" y="128"/>
                    <a:pt x="31" y="128"/>
                  </a:cubicBezTo>
                  <a:cubicBezTo>
                    <a:pt x="26" y="125"/>
                    <a:pt x="25" y="120"/>
                    <a:pt x="27" y="115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0" y="110"/>
                    <a:pt x="36" y="108"/>
                    <a:pt x="40" y="111"/>
                  </a:cubicBezTo>
                  <a:cubicBezTo>
                    <a:pt x="45" y="113"/>
                    <a:pt x="46" y="119"/>
                    <a:pt x="44" y="123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2" y="127"/>
                    <a:pt x="38" y="129"/>
                    <a:pt x="35" y="129"/>
                  </a:cubicBezTo>
                  <a:close/>
                  <a:moveTo>
                    <a:pt x="399" y="110"/>
                  </a:moveTo>
                  <a:cubicBezTo>
                    <a:pt x="396" y="110"/>
                    <a:pt x="393" y="109"/>
                    <a:pt x="391" y="106"/>
                  </a:cubicBezTo>
                  <a:cubicBezTo>
                    <a:pt x="391" y="105"/>
                    <a:pt x="391" y="105"/>
                    <a:pt x="391" y="105"/>
                  </a:cubicBezTo>
                  <a:cubicBezTo>
                    <a:pt x="388" y="101"/>
                    <a:pt x="389" y="95"/>
                    <a:pt x="393" y="93"/>
                  </a:cubicBezTo>
                  <a:cubicBezTo>
                    <a:pt x="397" y="90"/>
                    <a:pt x="403" y="91"/>
                    <a:pt x="406" y="95"/>
                  </a:cubicBezTo>
                  <a:cubicBezTo>
                    <a:pt x="406" y="96"/>
                    <a:pt x="406" y="96"/>
                    <a:pt x="406" y="96"/>
                  </a:cubicBezTo>
                  <a:cubicBezTo>
                    <a:pt x="409" y="100"/>
                    <a:pt x="408" y="106"/>
                    <a:pt x="404" y="108"/>
                  </a:cubicBezTo>
                  <a:cubicBezTo>
                    <a:pt x="403" y="110"/>
                    <a:pt x="401" y="110"/>
                    <a:pt x="399" y="110"/>
                  </a:cubicBezTo>
                  <a:close/>
                  <a:moveTo>
                    <a:pt x="60" y="93"/>
                  </a:moveTo>
                  <a:cubicBezTo>
                    <a:pt x="58" y="93"/>
                    <a:pt x="56" y="93"/>
                    <a:pt x="54" y="91"/>
                  </a:cubicBezTo>
                  <a:cubicBezTo>
                    <a:pt x="50" y="88"/>
                    <a:pt x="50" y="82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7" y="73"/>
                    <a:pt x="63" y="73"/>
                    <a:pt x="66" y="76"/>
                  </a:cubicBezTo>
                  <a:cubicBezTo>
                    <a:pt x="70" y="80"/>
                    <a:pt x="71" y="85"/>
                    <a:pt x="68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5" y="92"/>
                    <a:pt x="63" y="93"/>
                    <a:pt x="60" y="93"/>
                  </a:cubicBezTo>
                  <a:close/>
                  <a:moveTo>
                    <a:pt x="370" y="77"/>
                  </a:moveTo>
                  <a:cubicBezTo>
                    <a:pt x="368" y="77"/>
                    <a:pt x="366" y="76"/>
                    <a:pt x="364" y="75"/>
                  </a:cubicBezTo>
                  <a:cubicBezTo>
                    <a:pt x="364" y="74"/>
                    <a:pt x="364" y="74"/>
                    <a:pt x="364" y="74"/>
                  </a:cubicBezTo>
                  <a:cubicBezTo>
                    <a:pt x="360" y="71"/>
                    <a:pt x="360" y="65"/>
                    <a:pt x="363" y="61"/>
                  </a:cubicBezTo>
                  <a:cubicBezTo>
                    <a:pt x="367" y="57"/>
                    <a:pt x="373" y="57"/>
                    <a:pt x="376" y="61"/>
                  </a:cubicBezTo>
                  <a:cubicBezTo>
                    <a:pt x="377" y="61"/>
                    <a:pt x="377" y="61"/>
                    <a:pt x="377" y="61"/>
                  </a:cubicBezTo>
                  <a:cubicBezTo>
                    <a:pt x="380" y="64"/>
                    <a:pt x="381" y="70"/>
                    <a:pt x="377" y="74"/>
                  </a:cubicBezTo>
                  <a:cubicBezTo>
                    <a:pt x="375" y="76"/>
                    <a:pt x="373" y="77"/>
                    <a:pt x="370" y="77"/>
                  </a:cubicBezTo>
                  <a:close/>
                  <a:moveTo>
                    <a:pt x="91" y="63"/>
                  </a:moveTo>
                  <a:cubicBezTo>
                    <a:pt x="89" y="63"/>
                    <a:pt x="86" y="62"/>
                    <a:pt x="84" y="60"/>
                  </a:cubicBezTo>
                  <a:cubicBezTo>
                    <a:pt x="81" y="56"/>
                    <a:pt x="82" y="50"/>
                    <a:pt x="86" y="47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90" y="43"/>
                    <a:pt x="96" y="44"/>
                    <a:pt x="99" y="48"/>
                  </a:cubicBezTo>
                  <a:cubicBezTo>
                    <a:pt x="102" y="52"/>
                    <a:pt x="102" y="58"/>
                    <a:pt x="98" y="61"/>
                  </a:cubicBezTo>
                  <a:cubicBezTo>
                    <a:pt x="97" y="61"/>
                    <a:pt x="97" y="61"/>
                    <a:pt x="97" y="61"/>
                  </a:cubicBezTo>
                  <a:cubicBezTo>
                    <a:pt x="95" y="63"/>
                    <a:pt x="93" y="63"/>
                    <a:pt x="91" y="63"/>
                  </a:cubicBezTo>
                  <a:close/>
                  <a:moveTo>
                    <a:pt x="336" y="51"/>
                  </a:moveTo>
                  <a:cubicBezTo>
                    <a:pt x="335" y="51"/>
                    <a:pt x="333" y="50"/>
                    <a:pt x="332" y="49"/>
                  </a:cubicBezTo>
                  <a:cubicBezTo>
                    <a:pt x="331" y="49"/>
                    <a:pt x="331" y="49"/>
                    <a:pt x="331" y="49"/>
                  </a:cubicBezTo>
                  <a:cubicBezTo>
                    <a:pt x="326" y="46"/>
                    <a:pt x="325" y="40"/>
                    <a:pt x="328" y="36"/>
                  </a:cubicBezTo>
                  <a:cubicBezTo>
                    <a:pt x="330" y="32"/>
                    <a:pt x="336" y="30"/>
                    <a:pt x="340" y="33"/>
                  </a:cubicBezTo>
                  <a:cubicBezTo>
                    <a:pt x="341" y="34"/>
                    <a:pt x="341" y="34"/>
                    <a:pt x="341" y="34"/>
                  </a:cubicBezTo>
                  <a:cubicBezTo>
                    <a:pt x="346" y="36"/>
                    <a:pt x="347" y="42"/>
                    <a:pt x="344" y="46"/>
                  </a:cubicBezTo>
                  <a:cubicBezTo>
                    <a:pt x="342" y="49"/>
                    <a:pt x="339" y="51"/>
                    <a:pt x="336" y="51"/>
                  </a:cubicBezTo>
                  <a:close/>
                  <a:moveTo>
                    <a:pt x="128" y="40"/>
                  </a:moveTo>
                  <a:cubicBezTo>
                    <a:pt x="125" y="40"/>
                    <a:pt x="121" y="38"/>
                    <a:pt x="120" y="35"/>
                  </a:cubicBezTo>
                  <a:cubicBezTo>
                    <a:pt x="117" y="31"/>
                    <a:pt x="119" y="25"/>
                    <a:pt x="124" y="23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29" y="20"/>
                    <a:pt x="135" y="22"/>
                    <a:pt x="137" y="27"/>
                  </a:cubicBezTo>
                  <a:cubicBezTo>
                    <a:pt x="139" y="31"/>
                    <a:pt x="137" y="37"/>
                    <a:pt x="133" y="39"/>
                  </a:cubicBezTo>
                  <a:cubicBezTo>
                    <a:pt x="132" y="39"/>
                    <a:pt x="132" y="39"/>
                    <a:pt x="132" y="39"/>
                  </a:cubicBezTo>
                  <a:cubicBezTo>
                    <a:pt x="131" y="40"/>
                    <a:pt x="129" y="40"/>
                    <a:pt x="128" y="40"/>
                  </a:cubicBezTo>
                  <a:close/>
                  <a:moveTo>
                    <a:pt x="298" y="31"/>
                  </a:moveTo>
                  <a:cubicBezTo>
                    <a:pt x="296" y="31"/>
                    <a:pt x="295" y="31"/>
                    <a:pt x="294" y="31"/>
                  </a:cubicBezTo>
                  <a:cubicBezTo>
                    <a:pt x="293" y="31"/>
                    <a:pt x="293" y="31"/>
                    <a:pt x="293" y="31"/>
                  </a:cubicBezTo>
                  <a:cubicBezTo>
                    <a:pt x="289" y="29"/>
                    <a:pt x="286" y="24"/>
                    <a:pt x="288" y="19"/>
                  </a:cubicBezTo>
                  <a:cubicBezTo>
                    <a:pt x="290" y="14"/>
                    <a:pt x="295" y="12"/>
                    <a:pt x="300" y="13"/>
                  </a:cubicBezTo>
                  <a:cubicBezTo>
                    <a:pt x="301" y="14"/>
                    <a:pt x="301" y="14"/>
                    <a:pt x="301" y="14"/>
                  </a:cubicBezTo>
                  <a:cubicBezTo>
                    <a:pt x="306" y="15"/>
                    <a:pt x="308" y="21"/>
                    <a:pt x="306" y="25"/>
                  </a:cubicBezTo>
                  <a:cubicBezTo>
                    <a:pt x="305" y="29"/>
                    <a:pt x="301" y="31"/>
                    <a:pt x="298" y="31"/>
                  </a:cubicBezTo>
                  <a:close/>
                  <a:moveTo>
                    <a:pt x="169" y="25"/>
                  </a:moveTo>
                  <a:cubicBezTo>
                    <a:pt x="164" y="25"/>
                    <a:pt x="161" y="22"/>
                    <a:pt x="160" y="18"/>
                  </a:cubicBezTo>
                  <a:cubicBezTo>
                    <a:pt x="158" y="13"/>
                    <a:pt x="161" y="8"/>
                    <a:pt x="166" y="7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72" y="5"/>
                    <a:pt x="177" y="8"/>
                    <a:pt x="178" y="13"/>
                  </a:cubicBezTo>
                  <a:cubicBezTo>
                    <a:pt x="180" y="18"/>
                    <a:pt x="177" y="23"/>
                    <a:pt x="172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0" y="25"/>
                    <a:pt x="169" y="25"/>
                    <a:pt x="169" y="25"/>
                  </a:cubicBezTo>
                  <a:close/>
                  <a:moveTo>
                    <a:pt x="256" y="21"/>
                  </a:moveTo>
                  <a:cubicBezTo>
                    <a:pt x="255" y="21"/>
                    <a:pt x="255" y="21"/>
                    <a:pt x="254" y="20"/>
                  </a:cubicBezTo>
                  <a:cubicBezTo>
                    <a:pt x="253" y="20"/>
                    <a:pt x="253" y="20"/>
                    <a:pt x="253" y="20"/>
                  </a:cubicBezTo>
                  <a:cubicBezTo>
                    <a:pt x="248" y="20"/>
                    <a:pt x="245" y="15"/>
                    <a:pt x="246" y="10"/>
                  </a:cubicBezTo>
                  <a:cubicBezTo>
                    <a:pt x="246" y="5"/>
                    <a:pt x="251" y="1"/>
                    <a:pt x="256" y="2"/>
                  </a:cubicBezTo>
                  <a:cubicBezTo>
                    <a:pt x="257" y="2"/>
                    <a:pt x="257" y="2"/>
                    <a:pt x="257" y="2"/>
                  </a:cubicBezTo>
                  <a:cubicBezTo>
                    <a:pt x="262" y="3"/>
                    <a:pt x="265" y="8"/>
                    <a:pt x="265" y="13"/>
                  </a:cubicBezTo>
                  <a:cubicBezTo>
                    <a:pt x="264" y="17"/>
                    <a:pt x="260" y="21"/>
                    <a:pt x="256" y="21"/>
                  </a:cubicBezTo>
                  <a:close/>
                  <a:moveTo>
                    <a:pt x="211" y="18"/>
                  </a:moveTo>
                  <a:cubicBezTo>
                    <a:pt x="206" y="18"/>
                    <a:pt x="202" y="15"/>
                    <a:pt x="202" y="10"/>
                  </a:cubicBezTo>
                  <a:cubicBezTo>
                    <a:pt x="202" y="5"/>
                    <a:pt x="206" y="0"/>
                    <a:pt x="211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7" y="0"/>
                    <a:pt x="221" y="4"/>
                    <a:pt x="222" y="9"/>
                  </a:cubicBezTo>
                  <a:cubicBezTo>
                    <a:pt x="222" y="14"/>
                    <a:pt x="218" y="18"/>
                    <a:pt x="213" y="18"/>
                  </a:cubicBezTo>
                  <a:cubicBezTo>
                    <a:pt x="212" y="18"/>
                    <a:pt x="212" y="18"/>
                    <a:pt x="212" y="18"/>
                  </a:cubicBezTo>
                  <a:lnTo>
                    <a:pt x="211" y="18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99BA59E8-B69C-4378-86EB-226A0ACC7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3336" y="3690512"/>
              <a:ext cx="867749" cy="867749"/>
            </a:xfrm>
            <a:custGeom>
              <a:avLst/>
              <a:gdLst>
                <a:gd name="T0" fmla="*/ 205 w 447"/>
                <a:gd name="T1" fmla="*/ 437 h 447"/>
                <a:gd name="T2" fmla="*/ 215 w 447"/>
                <a:gd name="T3" fmla="*/ 447 h 447"/>
                <a:gd name="T4" fmla="*/ 257 w 447"/>
                <a:gd name="T5" fmla="*/ 426 h 447"/>
                <a:gd name="T6" fmla="*/ 258 w 447"/>
                <a:gd name="T7" fmla="*/ 445 h 447"/>
                <a:gd name="T8" fmla="*/ 162 w 447"/>
                <a:gd name="T9" fmla="*/ 430 h 447"/>
                <a:gd name="T10" fmla="*/ 172 w 447"/>
                <a:gd name="T11" fmla="*/ 441 h 447"/>
                <a:gd name="T12" fmla="*/ 297 w 447"/>
                <a:gd name="T13" fmla="*/ 415 h 447"/>
                <a:gd name="T14" fmla="*/ 299 w 447"/>
                <a:gd name="T15" fmla="*/ 433 h 447"/>
                <a:gd name="T16" fmla="*/ 123 w 447"/>
                <a:gd name="T17" fmla="*/ 413 h 447"/>
                <a:gd name="T18" fmla="*/ 131 w 447"/>
                <a:gd name="T19" fmla="*/ 427 h 447"/>
                <a:gd name="T20" fmla="*/ 334 w 447"/>
                <a:gd name="T21" fmla="*/ 396 h 447"/>
                <a:gd name="T22" fmla="*/ 338 w 447"/>
                <a:gd name="T23" fmla="*/ 414 h 447"/>
                <a:gd name="T24" fmla="*/ 86 w 447"/>
                <a:gd name="T25" fmla="*/ 389 h 447"/>
                <a:gd name="T26" fmla="*/ 102 w 447"/>
                <a:gd name="T27" fmla="*/ 400 h 447"/>
                <a:gd name="T28" fmla="*/ 366 w 447"/>
                <a:gd name="T29" fmla="*/ 371 h 447"/>
                <a:gd name="T30" fmla="*/ 379 w 447"/>
                <a:gd name="T31" fmla="*/ 384 h 447"/>
                <a:gd name="T32" fmla="*/ 55 w 447"/>
                <a:gd name="T33" fmla="*/ 371 h 447"/>
                <a:gd name="T34" fmla="*/ 69 w 447"/>
                <a:gd name="T35" fmla="*/ 372 h 447"/>
                <a:gd name="T36" fmla="*/ 393 w 447"/>
                <a:gd name="T37" fmla="*/ 339 h 447"/>
                <a:gd name="T38" fmla="*/ 408 w 447"/>
                <a:gd name="T39" fmla="*/ 350 h 447"/>
                <a:gd name="T40" fmla="*/ 29 w 447"/>
                <a:gd name="T41" fmla="*/ 334 h 447"/>
                <a:gd name="T42" fmla="*/ 42 w 447"/>
                <a:gd name="T43" fmla="*/ 338 h 447"/>
                <a:gd name="T44" fmla="*/ 412 w 447"/>
                <a:gd name="T45" fmla="*/ 303 h 447"/>
                <a:gd name="T46" fmla="*/ 429 w 447"/>
                <a:gd name="T47" fmla="*/ 310 h 447"/>
                <a:gd name="T48" fmla="*/ 11 w 447"/>
                <a:gd name="T49" fmla="*/ 293 h 447"/>
                <a:gd name="T50" fmla="*/ 23 w 447"/>
                <a:gd name="T51" fmla="*/ 299 h 447"/>
                <a:gd name="T52" fmla="*/ 425 w 447"/>
                <a:gd name="T53" fmla="*/ 263 h 447"/>
                <a:gd name="T54" fmla="*/ 443 w 447"/>
                <a:gd name="T55" fmla="*/ 267 h 447"/>
                <a:gd name="T56" fmla="*/ 1 w 447"/>
                <a:gd name="T57" fmla="*/ 248 h 447"/>
                <a:gd name="T58" fmla="*/ 11 w 447"/>
                <a:gd name="T59" fmla="*/ 258 h 447"/>
                <a:gd name="T60" fmla="*/ 428 w 447"/>
                <a:gd name="T61" fmla="*/ 221 h 447"/>
                <a:gd name="T62" fmla="*/ 447 w 447"/>
                <a:gd name="T63" fmla="*/ 222 h 447"/>
                <a:gd name="T64" fmla="*/ 1 w 447"/>
                <a:gd name="T65" fmla="*/ 204 h 447"/>
                <a:gd name="T66" fmla="*/ 19 w 447"/>
                <a:gd name="T67" fmla="*/ 206 h 447"/>
                <a:gd name="T68" fmla="*/ 424 w 447"/>
                <a:gd name="T69" fmla="*/ 179 h 447"/>
                <a:gd name="T70" fmla="*/ 435 w 447"/>
                <a:gd name="T71" fmla="*/ 187 h 447"/>
                <a:gd name="T72" fmla="*/ 9 w 447"/>
                <a:gd name="T73" fmla="*/ 160 h 447"/>
                <a:gd name="T74" fmla="*/ 27 w 447"/>
                <a:gd name="T75" fmla="*/ 165 h 447"/>
                <a:gd name="T76" fmla="*/ 410 w 447"/>
                <a:gd name="T77" fmla="*/ 140 h 447"/>
                <a:gd name="T78" fmla="*/ 423 w 447"/>
                <a:gd name="T79" fmla="*/ 145 h 447"/>
                <a:gd name="T80" fmla="*/ 26 w 447"/>
                <a:gd name="T81" fmla="*/ 118 h 447"/>
                <a:gd name="T82" fmla="*/ 43 w 447"/>
                <a:gd name="T83" fmla="*/ 127 h 447"/>
                <a:gd name="T84" fmla="*/ 390 w 447"/>
                <a:gd name="T85" fmla="*/ 104 h 447"/>
                <a:gd name="T86" fmla="*/ 403 w 447"/>
                <a:gd name="T87" fmla="*/ 107 h 447"/>
                <a:gd name="T88" fmla="*/ 52 w 447"/>
                <a:gd name="T89" fmla="*/ 81 h 447"/>
                <a:gd name="T90" fmla="*/ 66 w 447"/>
                <a:gd name="T91" fmla="*/ 92 h 447"/>
                <a:gd name="T92" fmla="*/ 362 w 447"/>
                <a:gd name="T93" fmla="*/ 73 h 447"/>
                <a:gd name="T94" fmla="*/ 376 w 447"/>
                <a:gd name="T95" fmla="*/ 73 h 447"/>
                <a:gd name="T96" fmla="*/ 84 w 447"/>
                <a:gd name="T97" fmla="*/ 49 h 447"/>
                <a:gd name="T98" fmla="*/ 95 w 447"/>
                <a:gd name="T99" fmla="*/ 63 h 447"/>
                <a:gd name="T100" fmla="*/ 329 w 447"/>
                <a:gd name="T101" fmla="*/ 48 h 447"/>
                <a:gd name="T102" fmla="*/ 342 w 447"/>
                <a:gd name="T103" fmla="*/ 45 h 447"/>
                <a:gd name="T104" fmla="*/ 122 w 447"/>
                <a:gd name="T105" fmla="*/ 24 h 447"/>
                <a:gd name="T106" fmla="*/ 130 w 447"/>
                <a:gd name="T107" fmla="*/ 41 h 447"/>
                <a:gd name="T108" fmla="*/ 292 w 447"/>
                <a:gd name="T109" fmla="*/ 30 h 447"/>
                <a:gd name="T110" fmla="*/ 304 w 447"/>
                <a:gd name="T111" fmla="*/ 25 h 447"/>
                <a:gd name="T112" fmla="*/ 164 w 447"/>
                <a:gd name="T113" fmla="*/ 8 h 447"/>
                <a:gd name="T114" fmla="*/ 169 w 447"/>
                <a:gd name="T115" fmla="*/ 26 h 447"/>
                <a:gd name="T116" fmla="*/ 251 w 447"/>
                <a:gd name="T117" fmla="*/ 21 h 447"/>
                <a:gd name="T118" fmla="*/ 263 w 447"/>
                <a:gd name="T119" fmla="*/ 13 h 447"/>
                <a:gd name="T120" fmla="*/ 209 w 447"/>
                <a:gd name="T121" fmla="*/ 1 h 447"/>
                <a:gd name="T122" fmla="*/ 210 w 447"/>
                <a:gd name="T123" fmla="*/ 19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7" h="447">
                  <a:moveTo>
                    <a:pt x="215" y="447"/>
                  </a:moveTo>
                  <a:cubicBezTo>
                    <a:pt x="215" y="447"/>
                    <a:pt x="215" y="447"/>
                    <a:pt x="215" y="447"/>
                  </a:cubicBezTo>
                  <a:cubicBezTo>
                    <a:pt x="214" y="447"/>
                    <a:pt x="214" y="447"/>
                    <a:pt x="214" y="447"/>
                  </a:cubicBezTo>
                  <a:cubicBezTo>
                    <a:pt x="209" y="447"/>
                    <a:pt x="205" y="443"/>
                    <a:pt x="205" y="437"/>
                  </a:cubicBezTo>
                  <a:cubicBezTo>
                    <a:pt x="205" y="432"/>
                    <a:pt x="209" y="428"/>
                    <a:pt x="215" y="429"/>
                  </a:cubicBezTo>
                  <a:cubicBezTo>
                    <a:pt x="216" y="429"/>
                    <a:pt x="216" y="429"/>
                    <a:pt x="216" y="429"/>
                  </a:cubicBezTo>
                  <a:cubicBezTo>
                    <a:pt x="221" y="429"/>
                    <a:pt x="225" y="433"/>
                    <a:pt x="224" y="438"/>
                  </a:cubicBezTo>
                  <a:cubicBezTo>
                    <a:pt x="224" y="443"/>
                    <a:pt x="220" y="447"/>
                    <a:pt x="215" y="447"/>
                  </a:cubicBezTo>
                  <a:close/>
                  <a:moveTo>
                    <a:pt x="258" y="445"/>
                  </a:moveTo>
                  <a:cubicBezTo>
                    <a:pt x="253" y="445"/>
                    <a:pt x="249" y="441"/>
                    <a:pt x="249" y="437"/>
                  </a:cubicBezTo>
                  <a:cubicBezTo>
                    <a:pt x="248" y="432"/>
                    <a:pt x="251" y="427"/>
                    <a:pt x="256" y="426"/>
                  </a:cubicBezTo>
                  <a:cubicBezTo>
                    <a:pt x="257" y="426"/>
                    <a:pt x="257" y="426"/>
                    <a:pt x="257" y="426"/>
                  </a:cubicBezTo>
                  <a:cubicBezTo>
                    <a:pt x="262" y="425"/>
                    <a:pt x="267" y="429"/>
                    <a:pt x="268" y="434"/>
                  </a:cubicBezTo>
                  <a:cubicBezTo>
                    <a:pt x="268" y="439"/>
                    <a:pt x="265" y="443"/>
                    <a:pt x="260" y="444"/>
                  </a:cubicBezTo>
                  <a:cubicBezTo>
                    <a:pt x="259" y="444"/>
                    <a:pt x="259" y="444"/>
                    <a:pt x="259" y="444"/>
                  </a:cubicBezTo>
                  <a:cubicBezTo>
                    <a:pt x="259" y="444"/>
                    <a:pt x="258" y="445"/>
                    <a:pt x="258" y="445"/>
                  </a:cubicBezTo>
                  <a:close/>
                  <a:moveTo>
                    <a:pt x="172" y="441"/>
                  </a:moveTo>
                  <a:cubicBezTo>
                    <a:pt x="172" y="441"/>
                    <a:pt x="171" y="441"/>
                    <a:pt x="170" y="441"/>
                  </a:cubicBezTo>
                  <a:cubicBezTo>
                    <a:pt x="169" y="441"/>
                    <a:pt x="169" y="441"/>
                    <a:pt x="169" y="441"/>
                  </a:cubicBezTo>
                  <a:cubicBezTo>
                    <a:pt x="164" y="439"/>
                    <a:pt x="161" y="434"/>
                    <a:pt x="162" y="430"/>
                  </a:cubicBezTo>
                  <a:cubicBezTo>
                    <a:pt x="164" y="425"/>
                    <a:pt x="169" y="422"/>
                    <a:pt x="174" y="423"/>
                  </a:cubicBezTo>
                  <a:cubicBezTo>
                    <a:pt x="175" y="423"/>
                    <a:pt x="175" y="423"/>
                    <a:pt x="175" y="423"/>
                  </a:cubicBezTo>
                  <a:cubicBezTo>
                    <a:pt x="179" y="424"/>
                    <a:pt x="183" y="429"/>
                    <a:pt x="181" y="434"/>
                  </a:cubicBezTo>
                  <a:cubicBezTo>
                    <a:pt x="180" y="438"/>
                    <a:pt x="176" y="441"/>
                    <a:pt x="172" y="441"/>
                  </a:cubicBezTo>
                  <a:close/>
                  <a:moveTo>
                    <a:pt x="299" y="433"/>
                  </a:moveTo>
                  <a:cubicBezTo>
                    <a:pt x="296" y="433"/>
                    <a:pt x="292" y="431"/>
                    <a:pt x="291" y="427"/>
                  </a:cubicBezTo>
                  <a:cubicBezTo>
                    <a:pt x="289" y="423"/>
                    <a:pt x="291" y="417"/>
                    <a:pt x="296" y="415"/>
                  </a:cubicBezTo>
                  <a:cubicBezTo>
                    <a:pt x="297" y="415"/>
                    <a:pt x="297" y="415"/>
                    <a:pt x="297" y="415"/>
                  </a:cubicBezTo>
                  <a:cubicBezTo>
                    <a:pt x="302" y="413"/>
                    <a:pt x="307" y="416"/>
                    <a:pt x="309" y="420"/>
                  </a:cubicBezTo>
                  <a:cubicBezTo>
                    <a:pt x="311" y="425"/>
                    <a:pt x="308" y="431"/>
                    <a:pt x="304" y="432"/>
                  </a:cubicBezTo>
                  <a:cubicBezTo>
                    <a:pt x="303" y="433"/>
                    <a:pt x="303" y="433"/>
                    <a:pt x="303" y="433"/>
                  </a:cubicBezTo>
                  <a:cubicBezTo>
                    <a:pt x="302" y="433"/>
                    <a:pt x="301" y="433"/>
                    <a:pt x="299" y="433"/>
                  </a:cubicBezTo>
                  <a:close/>
                  <a:moveTo>
                    <a:pt x="131" y="427"/>
                  </a:moveTo>
                  <a:cubicBezTo>
                    <a:pt x="130" y="427"/>
                    <a:pt x="129" y="426"/>
                    <a:pt x="128" y="426"/>
                  </a:cubicBezTo>
                  <a:cubicBezTo>
                    <a:pt x="127" y="426"/>
                    <a:pt x="127" y="426"/>
                    <a:pt x="127" y="426"/>
                  </a:cubicBezTo>
                  <a:cubicBezTo>
                    <a:pt x="123" y="424"/>
                    <a:pt x="120" y="418"/>
                    <a:pt x="123" y="413"/>
                  </a:cubicBezTo>
                  <a:cubicBezTo>
                    <a:pt x="125" y="409"/>
                    <a:pt x="130" y="407"/>
                    <a:pt x="134" y="409"/>
                  </a:cubicBezTo>
                  <a:cubicBezTo>
                    <a:pt x="135" y="409"/>
                    <a:pt x="135" y="409"/>
                    <a:pt x="135" y="409"/>
                  </a:cubicBezTo>
                  <a:cubicBezTo>
                    <a:pt x="140" y="411"/>
                    <a:pt x="142" y="417"/>
                    <a:pt x="140" y="421"/>
                  </a:cubicBezTo>
                  <a:cubicBezTo>
                    <a:pt x="138" y="425"/>
                    <a:pt x="135" y="427"/>
                    <a:pt x="131" y="427"/>
                  </a:cubicBezTo>
                  <a:close/>
                  <a:moveTo>
                    <a:pt x="338" y="414"/>
                  </a:moveTo>
                  <a:cubicBezTo>
                    <a:pt x="335" y="414"/>
                    <a:pt x="332" y="412"/>
                    <a:pt x="331" y="410"/>
                  </a:cubicBezTo>
                  <a:cubicBezTo>
                    <a:pt x="328" y="406"/>
                    <a:pt x="329" y="400"/>
                    <a:pt x="333" y="397"/>
                  </a:cubicBezTo>
                  <a:cubicBezTo>
                    <a:pt x="334" y="396"/>
                    <a:pt x="334" y="396"/>
                    <a:pt x="334" y="396"/>
                  </a:cubicBezTo>
                  <a:cubicBezTo>
                    <a:pt x="338" y="394"/>
                    <a:pt x="344" y="395"/>
                    <a:pt x="347" y="399"/>
                  </a:cubicBezTo>
                  <a:cubicBezTo>
                    <a:pt x="349" y="403"/>
                    <a:pt x="348" y="409"/>
                    <a:pt x="344" y="412"/>
                  </a:cubicBezTo>
                  <a:cubicBezTo>
                    <a:pt x="343" y="412"/>
                    <a:pt x="343" y="412"/>
                    <a:pt x="343" y="412"/>
                  </a:cubicBezTo>
                  <a:cubicBezTo>
                    <a:pt x="342" y="413"/>
                    <a:pt x="340" y="414"/>
                    <a:pt x="338" y="414"/>
                  </a:cubicBezTo>
                  <a:close/>
                  <a:moveTo>
                    <a:pt x="94" y="404"/>
                  </a:moveTo>
                  <a:cubicBezTo>
                    <a:pt x="93" y="404"/>
                    <a:pt x="91" y="404"/>
                    <a:pt x="89" y="402"/>
                  </a:cubicBezTo>
                  <a:cubicBezTo>
                    <a:pt x="88" y="402"/>
                    <a:pt x="88" y="402"/>
                    <a:pt x="88" y="402"/>
                  </a:cubicBezTo>
                  <a:cubicBezTo>
                    <a:pt x="84" y="399"/>
                    <a:pt x="83" y="393"/>
                    <a:pt x="86" y="389"/>
                  </a:cubicBezTo>
                  <a:cubicBezTo>
                    <a:pt x="90" y="385"/>
                    <a:pt x="95" y="384"/>
                    <a:pt x="99" y="387"/>
                  </a:cubicBezTo>
                  <a:cubicBezTo>
                    <a:pt x="94" y="395"/>
                    <a:pt x="94" y="395"/>
                    <a:pt x="94" y="395"/>
                  </a:cubicBezTo>
                  <a:cubicBezTo>
                    <a:pt x="100" y="388"/>
                    <a:pt x="100" y="388"/>
                    <a:pt x="100" y="388"/>
                  </a:cubicBezTo>
                  <a:cubicBezTo>
                    <a:pt x="104" y="391"/>
                    <a:pt x="105" y="396"/>
                    <a:pt x="102" y="400"/>
                  </a:cubicBezTo>
                  <a:cubicBezTo>
                    <a:pt x="100" y="403"/>
                    <a:pt x="97" y="404"/>
                    <a:pt x="94" y="404"/>
                  </a:cubicBezTo>
                  <a:close/>
                  <a:moveTo>
                    <a:pt x="372" y="387"/>
                  </a:moveTo>
                  <a:cubicBezTo>
                    <a:pt x="370" y="387"/>
                    <a:pt x="367" y="386"/>
                    <a:pt x="366" y="384"/>
                  </a:cubicBezTo>
                  <a:cubicBezTo>
                    <a:pt x="362" y="381"/>
                    <a:pt x="362" y="375"/>
                    <a:pt x="366" y="371"/>
                  </a:cubicBezTo>
                  <a:cubicBezTo>
                    <a:pt x="366" y="371"/>
                    <a:pt x="366" y="371"/>
                    <a:pt x="366" y="371"/>
                  </a:cubicBezTo>
                  <a:cubicBezTo>
                    <a:pt x="370" y="367"/>
                    <a:pt x="376" y="367"/>
                    <a:pt x="379" y="371"/>
                  </a:cubicBezTo>
                  <a:cubicBezTo>
                    <a:pt x="383" y="374"/>
                    <a:pt x="383" y="380"/>
                    <a:pt x="379" y="384"/>
                  </a:cubicBezTo>
                  <a:cubicBezTo>
                    <a:pt x="379" y="384"/>
                    <a:pt x="379" y="384"/>
                    <a:pt x="379" y="384"/>
                  </a:cubicBezTo>
                  <a:cubicBezTo>
                    <a:pt x="377" y="386"/>
                    <a:pt x="375" y="387"/>
                    <a:pt x="372" y="387"/>
                  </a:cubicBezTo>
                  <a:close/>
                  <a:moveTo>
                    <a:pt x="63" y="375"/>
                  </a:moveTo>
                  <a:cubicBezTo>
                    <a:pt x="60" y="375"/>
                    <a:pt x="58" y="374"/>
                    <a:pt x="56" y="372"/>
                  </a:cubicBezTo>
                  <a:cubicBezTo>
                    <a:pt x="55" y="371"/>
                    <a:pt x="55" y="371"/>
                    <a:pt x="55" y="371"/>
                  </a:cubicBezTo>
                  <a:cubicBezTo>
                    <a:pt x="52" y="367"/>
                    <a:pt x="52" y="361"/>
                    <a:pt x="56" y="358"/>
                  </a:cubicBezTo>
                  <a:cubicBezTo>
                    <a:pt x="60" y="355"/>
                    <a:pt x="66" y="355"/>
                    <a:pt x="69" y="359"/>
                  </a:cubicBezTo>
                  <a:cubicBezTo>
                    <a:pt x="70" y="359"/>
                    <a:pt x="70" y="359"/>
                    <a:pt x="70" y="359"/>
                  </a:cubicBezTo>
                  <a:cubicBezTo>
                    <a:pt x="73" y="363"/>
                    <a:pt x="73" y="369"/>
                    <a:pt x="69" y="372"/>
                  </a:cubicBezTo>
                  <a:cubicBezTo>
                    <a:pt x="67" y="374"/>
                    <a:pt x="65" y="375"/>
                    <a:pt x="63" y="375"/>
                  </a:cubicBezTo>
                  <a:close/>
                  <a:moveTo>
                    <a:pt x="400" y="354"/>
                  </a:moveTo>
                  <a:cubicBezTo>
                    <a:pt x="398" y="354"/>
                    <a:pt x="397" y="353"/>
                    <a:pt x="395" y="352"/>
                  </a:cubicBezTo>
                  <a:cubicBezTo>
                    <a:pt x="391" y="349"/>
                    <a:pt x="390" y="344"/>
                    <a:pt x="393" y="339"/>
                  </a:cubicBezTo>
                  <a:cubicBezTo>
                    <a:pt x="393" y="339"/>
                    <a:pt x="393" y="339"/>
                    <a:pt x="393" y="339"/>
                  </a:cubicBezTo>
                  <a:cubicBezTo>
                    <a:pt x="396" y="335"/>
                    <a:pt x="402" y="333"/>
                    <a:pt x="406" y="336"/>
                  </a:cubicBezTo>
                  <a:cubicBezTo>
                    <a:pt x="410" y="339"/>
                    <a:pt x="411" y="345"/>
                    <a:pt x="408" y="349"/>
                  </a:cubicBezTo>
                  <a:cubicBezTo>
                    <a:pt x="408" y="350"/>
                    <a:pt x="408" y="350"/>
                    <a:pt x="408" y="350"/>
                  </a:cubicBezTo>
                  <a:cubicBezTo>
                    <a:pt x="406" y="353"/>
                    <a:pt x="403" y="354"/>
                    <a:pt x="400" y="354"/>
                  </a:cubicBezTo>
                  <a:close/>
                  <a:moveTo>
                    <a:pt x="37" y="340"/>
                  </a:moveTo>
                  <a:cubicBezTo>
                    <a:pt x="34" y="340"/>
                    <a:pt x="31" y="338"/>
                    <a:pt x="29" y="335"/>
                  </a:cubicBezTo>
                  <a:cubicBezTo>
                    <a:pt x="29" y="334"/>
                    <a:pt x="29" y="334"/>
                    <a:pt x="29" y="334"/>
                  </a:cubicBezTo>
                  <a:cubicBezTo>
                    <a:pt x="26" y="330"/>
                    <a:pt x="28" y="324"/>
                    <a:pt x="32" y="322"/>
                  </a:cubicBezTo>
                  <a:cubicBezTo>
                    <a:pt x="37" y="319"/>
                    <a:pt x="42" y="320"/>
                    <a:pt x="45" y="325"/>
                  </a:cubicBezTo>
                  <a:cubicBezTo>
                    <a:pt x="45" y="326"/>
                    <a:pt x="45" y="326"/>
                    <a:pt x="45" y="326"/>
                  </a:cubicBezTo>
                  <a:cubicBezTo>
                    <a:pt x="48" y="330"/>
                    <a:pt x="46" y="336"/>
                    <a:pt x="42" y="338"/>
                  </a:cubicBezTo>
                  <a:cubicBezTo>
                    <a:pt x="40" y="339"/>
                    <a:pt x="39" y="340"/>
                    <a:pt x="37" y="340"/>
                  </a:cubicBezTo>
                  <a:close/>
                  <a:moveTo>
                    <a:pt x="421" y="316"/>
                  </a:moveTo>
                  <a:cubicBezTo>
                    <a:pt x="420" y="316"/>
                    <a:pt x="419" y="316"/>
                    <a:pt x="417" y="315"/>
                  </a:cubicBezTo>
                  <a:cubicBezTo>
                    <a:pt x="413" y="313"/>
                    <a:pt x="410" y="308"/>
                    <a:pt x="412" y="303"/>
                  </a:cubicBezTo>
                  <a:cubicBezTo>
                    <a:pt x="413" y="302"/>
                    <a:pt x="413" y="302"/>
                    <a:pt x="413" y="302"/>
                  </a:cubicBezTo>
                  <a:cubicBezTo>
                    <a:pt x="415" y="298"/>
                    <a:pt x="420" y="295"/>
                    <a:pt x="425" y="297"/>
                  </a:cubicBezTo>
                  <a:cubicBezTo>
                    <a:pt x="430" y="299"/>
                    <a:pt x="432" y="305"/>
                    <a:pt x="430" y="309"/>
                  </a:cubicBezTo>
                  <a:cubicBezTo>
                    <a:pt x="429" y="310"/>
                    <a:pt x="429" y="310"/>
                    <a:pt x="429" y="310"/>
                  </a:cubicBezTo>
                  <a:cubicBezTo>
                    <a:pt x="428" y="314"/>
                    <a:pt x="425" y="316"/>
                    <a:pt x="421" y="316"/>
                  </a:cubicBezTo>
                  <a:close/>
                  <a:moveTo>
                    <a:pt x="20" y="300"/>
                  </a:moveTo>
                  <a:cubicBezTo>
                    <a:pt x="16" y="300"/>
                    <a:pt x="12" y="298"/>
                    <a:pt x="11" y="294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9" y="288"/>
                    <a:pt x="12" y="283"/>
                    <a:pt x="17" y="281"/>
                  </a:cubicBezTo>
                  <a:cubicBezTo>
                    <a:pt x="21" y="280"/>
                    <a:pt x="27" y="282"/>
                    <a:pt x="28" y="287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30" y="293"/>
                    <a:pt x="27" y="298"/>
                    <a:pt x="23" y="299"/>
                  </a:cubicBezTo>
                  <a:cubicBezTo>
                    <a:pt x="22" y="300"/>
                    <a:pt x="21" y="300"/>
                    <a:pt x="20" y="300"/>
                  </a:cubicBezTo>
                  <a:close/>
                  <a:moveTo>
                    <a:pt x="434" y="274"/>
                  </a:moveTo>
                  <a:cubicBezTo>
                    <a:pt x="433" y="274"/>
                    <a:pt x="432" y="274"/>
                    <a:pt x="432" y="274"/>
                  </a:cubicBezTo>
                  <a:cubicBezTo>
                    <a:pt x="427" y="273"/>
                    <a:pt x="424" y="268"/>
                    <a:pt x="425" y="263"/>
                  </a:cubicBezTo>
                  <a:cubicBezTo>
                    <a:pt x="425" y="263"/>
                    <a:pt x="425" y="263"/>
                    <a:pt x="425" y="263"/>
                  </a:cubicBezTo>
                  <a:cubicBezTo>
                    <a:pt x="426" y="258"/>
                    <a:pt x="430" y="254"/>
                    <a:pt x="435" y="255"/>
                  </a:cubicBezTo>
                  <a:cubicBezTo>
                    <a:pt x="440" y="256"/>
                    <a:pt x="444" y="261"/>
                    <a:pt x="443" y="266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2" y="271"/>
                    <a:pt x="438" y="274"/>
                    <a:pt x="434" y="274"/>
                  </a:cubicBezTo>
                  <a:close/>
                  <a:moveTo>
                    <a:pt x="10" y="258"/>
                  </a:moveTo>
                  <a:cubicBezTo>
                    <a:pt x="6" y="258"/>
                    <a:pt x="2" y="254"/>
                    <a:pt x="1" y="250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3"/>
                    <a:pt x="4" y="239"/>
                    <a:pt x="9" y="238"/>
                  </a:cubicBezTo>
                  <a:cubicBezTo>
                    <a:pt x="14" y="238"/>
                    <a:pt x="19" y="241"/>
                    <a:pt x="19" y="247"/>
                  </a:cubicBezTo>
                  <a:cubicBezTo>
                    <a:pt x="20" y="247"/>
                    <a:pt x="20" y="247"/>
                    <a:pt x="20" y="247"/>
                  </a:cubicBezTo>
                  <a:cubicBezTo>
                    <a:pt x="20" y="252"/>
                    <a:pt x="17" y="257"/>
                    <a:pt x="11" y="258"/>
                  </a:cubicBezTo>
                  <a:cubicBezTo>
                    <a:pt x="11" y="258"/>
                    <a:pt x="11" y="258"/>
                    <a:pt x="10" y="258"/>
                  </a:cubicBezTo>
                  <a:close/>
                  <a:moveTo>
                    <a:pt x="438" y="231"/>
                  </a:moveTo>
                  <a:cubicBezTo>
                    <a:pt x="433" y="231"/>
                    <a:pt x="428" y="227"/>
                    <a:pt x="428" y="222"/>
                  </a:cubicBezTo>
                  <a:cubicBezTo>
                    <a:pt x="428" y="221"/>
                    <a:pt x="428" y="221"/>
                    <a:pt x="428" y="221"/>
                  </a:cubicBezTo>
                  <a:cubicBezTo>
                    <a:pt x="428" y="216"/>
                    <a:pt x="432" y="212"/>
                    <a:pt x="437" y="211"/>
                  </a:cubicBezTo>
                  <a:cubicBezTo>
                    <a:pt x="442" y="211"/>
                    <a:pt x="447" y="215"/>
                    <a:pt x="447" y="220"/>
                  </a:cubicBezTo>
                  <a:cubicBezTo>
                    <a:pt x="447" y="221"/>
                    <a:pt x="447" y="221"/>
                    <a:pt x="447" y="221"/>
                  </a:cubicBezTo>
                  <a:cubicBezTo>
                    <a:pt x="447" y="222"/>
                    <a:pt x="447" y="222"/>
                    <a:pt x="447" y="222"/>
                  </a:cubicBezTo>
                  <a:cubicBezTo>
                    <a:pt x="447" y="227"/>
                    <a:pt x="443" y="231"/>
                    <a:pt x="438" y="231"/>
                  </a:cubicBezTo>
                  <a:close/>
                  <a:moveTo>
                    <a:pt x="10" y="214"/>
                  </a:moveTo>
                  <a:cubicBezTo>
                    <a:pt x="9" y="214"/>
                    <a:pt x="9" y="214"/>
                    <a:pt x="9" y="214"/>
                  </a:cubicBezTo>
                  <a:cubicBezTo>
                    <a:pt x="4" y="214"/>
                    <a:pt x="0" y="209"/>
                    <a:pt x="1" y="204"/>
                  </a:cubicBezTo>
                  <a:cubicBezTo>
                    <a:pt x="1" y="203"/>
                    <a:pt x="1" y="203"/>
                    <a:pt x="1" y="203"/>
                  </a:cubicBezTo>
                  <a:cubicBezTo>
                    <a:pt x="1" y="198"/>
                    <a:pt x="6" y="195"/>
                    <a:pt x="11" y="195"/>
                  </a:cubicBezTo>
                  <a:cubicBezTo>
                    <a:pt x="16" y="195"/>
                    <a:pt x="20" y="200"/>
                    <a:pt x="19" y="205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19" y="211"/>
                    <a:pt x="15" y="214"/>
                    <a:pt x="10" y="214"/>
                  </a:cubicBezTo>
                  <a:close/>
                  <a:moveTo>
                    <a:pt x="433" y="187"/>
                  </a:moveTo>
                  <a:cubicBezTo>
                    <a:pt x="428" y="187"/>
                    <a:pt x="425" y="184"/>
                    <a:pt x="424" y="180"/>
                  </a:cubicBezTo>
                  <a:cubicBezTo>
                    <a:pt x="424" y="179"/>
                    <a:pt x="424" y="179"/>
                    <a:pt x="424" y="179"/>
                  </a:cubicBezTo>
                  <a:cubicBezTo>
                    <a:pt x="422" y="174"/>
                    <a:pt x="426" y="169"/>
                    <a:pt x="430" y="168"/>
                  </a:cubicBezTo>
                  <a:cubicBezTo>
                    <a:pt x="435" y="167"/>
                    <a:pt x="440" y="170"/>
                    <a:pt x="442" y="175"/>
                  </a:cubicBezTo>
                  <a:cubicBezTo>
                    <a:pt x="442" y="176"/>
                    <a:pt x="442" y="176"/>
                    <a:pt x="442" y="176"/>
                  </a:cubicBezTo>
                  <a:cubicBezTo>
                    <a:pt x="443" y="181"/>
                    <a:pt x="440" y="186"/>
                    <a:pt x="435" y="187"/>
                  </a:cubicBezTo>
                  <a:cubicBezTo>
                    <a:pt x="434" y="187"/>
                    <a:pt x="433" y="187"/>
                    <a:pt x="433" y="187"/>
                  </a:cubicBezTo>
                  <a:close/>
                  <a:moveTo>
                    <a:pt x="18" y="172"/>
                  </a:moveTo>
                  <a:cubicBezTo>
                    <a:pt x="17" y="172"/>
                    <a:pt x="16" y="172"/>
                    <a:pt x="15" y="171"/>
                  </a:cubicBezTo>
                  <a:cubicBezTo>
                    <a:pt x="10" y="170"/>
                    <a:pt x="8" y="165"/>
                    <a:pt x="9" y="160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1" y="154"/>
                    <a:pt x="16" y="151"/>
                    <a:pt x="21" y="153"/>
                  </a:cubicBezTo>
                  <a:cubicBezTo>
                    <a:pt x="26" y="154"/>
                    <a:pt x="28" y="159"/>
                    <a:pt x="27" y="164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6" y="169"/>
                    <a:pt x="22" y="172"/>
                    <a:pt x="18" y="172"/>
                  </a:cubicBezTo>
                  <a:close/>
                  <a:moveTo>
                    <a:pt x="419" y="146"/>
                  </a:moveTo>
                  <a:cubicBezTo>
                    <a:pt x="416" y="146"/>
                    <a:pt x="412" y="144"/>
                    <a:pt x="411" y="141"/>
                  </a:cubicBezTo>
                  <a:cubicBezTo>
                    <a:pt x="410" y="140"/>
                    <a:pt x="410" y="140"/>
                    <a:pt x="410" y="140"/>
                  </a:cubicBezTo>
                  <a:cubicBezTo>
                    <a:pt x="408" y="135"/>
                    <a:pt x="410" y="130"/>
                    <a:pt x="415" y="128"/>
                  </a:cubicBezTo>
                  <a:cubicBezTo>
                    <a:pt x="420" y="126"/>
                    <a:pt x="425" y="128"/>
                    <a:pt x="427" y="132"/>
                  </a:cubicBezTo>
                  <a:cubicBezTo>
                    <a:pt x="428" y="133"/>
                    <a:pt x="428" y="133"/>
                    <a:pt x="428" y="133"/>
                  </a:cubicBezTo>
                  <a:cubicBezTo>
                    <a:pt x="430" y="138"/>
                    <a:pt x="428" y="143"/>
                    <a:pt x="423" y="145"/>
                  </a:cubicBezTo>
                  <a:cubicBezTo>
                    <a:pt x="422" y="146"/>
                    <a:pt x="421" y="146"/>
                    <a:pt x="419" y="146"/>
                  </a:cubicBezTo>
                  <a:close/>
                  <a:moveTo>
                    <a:pt x="34" y="132"/>
                  </a:moveTo>
                  <a:cubicBezTo>
                    <a:pt x="33" y="132"/>
                    <a:pt x="31" y="131"/>
                    <a:pt x="30" y="131"/>
                  </a:cubicBezTo>
                  <a:cubicBezTo>
                    <a:pt x="26" y="128"/>
                    <a:pt x="24" y="123"/>
                    <a:pt x="26" y="118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9" y="113"/>
                    <a:pt x="35" y="111"/>
                    <a:pt x="39" y="114"/>
                  </a:cubicBezTo>
                  <a:cubicBezTo>
                    <a:pt x="44" y="116"/>
                    <a:pt x="45" y="122"/>
                    <a:pt x="43" y="12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1" y="130"/>
                    <a:pt x="38" y="132"/>
                    <a:pt x="34" y="132"/>
                  </a:cubicBezTo>
                  <a:close/>
                  <a:moveTo>
                    <a:pt x="398" y="108"/>
                  </a:moveTo>
                  <a:cubicBezTo>
                    <a:pt x="395" y="108"/>
                    <a:pt x="392" y="107"/>
                    <a:pt x="390" y="105"/>
                  </a:cubicBezTo>
                  <a:cubicBezTo>
                    <a:pt x="390" y="104"/>
                    <a:pt x="390" y="104"/>
                    <a:pt x="390" y="104"/>
                  </a:cubicBezTo>
                  <a:cubicBezTo>
                    <a:pt x="387" y="100"/>
                    <a:pt x="388" y="94"/>
                    <a:pt x="392" y="91"/>
                  </a:cubicBezTo>
                  <a:cubicBezTo>
                    <a:pt x="396" y="88"/>
                    <a:pt x="402" y="89"/>
                    <a:pt x="405" y="93"/>
                  </a:cubicBezTo>
                  <a:cubicBezTo>
                    <a:pt x="405" y="94"/>
                    <a:pt x="405" y="94"/>
                    <a:pt x="405" y="94"/>
                  </a:cubicBezTo>
                  <a:cubicBezTo>
                    <a:pt x="408" y="98"/>
                    <a:pt x="407" y="104"/>
                    <a:pt x="403" y="107"/>
                  </a:cubicBezTo>
                  <a:cubicBezTo>
                    <a:pt x="402" y="108"/>
                    <a:pt x="400" y="108"/>
                    <a:pt x="398" y="108"/>
                  </a:cubicBezTo>
                  <a:close/>
                  <a:moveTo>
                    <a:pt x="59" y="96"/>
                  </a:moveTo>
                  <a:cubicBezTo>
                    <a:pt x="57" y="96"/>
                    <a:pt x="54" y="95"/>
                    <a:pt x="53" y="94"/>
                  </a:cubicBezTo>
                  <a:cubicBezTo>
                    <a:pt x="49" y="90"/>
                    <a:pt x="48" y="85"/>
                    <a:pt x="52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5" y="76"/>
                    <a:pt x="61" y="75"/>
                    <a:pt x="65" y="79"/>
                  </a:cubicBezTo>
                  <a:cubicBezTo>
                    <a:pt x="69" y="82"/>
                    <a:pt x="70" y="88"/>
                    <a:pt x="66" y="92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64" y="95"/>
                    <a:pt x="61" y="96"/>
                    <a:pt x="59" y="96"/>
                  </a:cubicBezTo>
                  <a:close/>
                  <a:moveTo>
                    <a:pt x="369" y="76"/>
                  </a:moveTo>
                  <a:cubicBezTo>
                    <a:pt x="367" y="76"/>
                    <a:pt x="365" y="75"/>
                    <a:pt x="363" y="74"/>
                  </a:cubicBezTo>
                  <a:cubicBezTo>
                    <a:pt x="362" y="73"/>
                    <a:pt x="362" y="73"/>
                    <a:pt x="362" y="73"/>
                  </a:cubicBezTo>
                  <a:cubicBezTo>
                    <a:pt x="359" y="70"/>
                    <a:pt x="358" y="64"/>
                    <a:pt x="362" y="60"/>
                  </a:cubicBezTo>
                  <a:cubicBezTo>
                    <a:pt x="365" y="56"/>
                    <a:pt x="371" y="56"/>
                    <a:pt x="375" y="59"/>
                  </a:cubicBezTo>
                  <a:cubicBezTo>
                    <a:pt x="375" y="60"/>
                    <a:pt x="375" y="60"/>
                    <a:pt x="375" y="60"/>
                  </a:cubicBezTo>
                  <a:cubicBezTo>
                    <a:pt x="379" y="63"/>
                    <a:pt x="379" y="69"/>
                    <a:pt x="376" y="73"/>
                  </a:cubicBezTo>
                  <a:cubicBezTo>
                    <a:pt x="374" y="75"/>
                    <a:pt x="371" y="76"/>
                    <a:pt x="369" y="76"/>
                  </a:cubicBezTo>
                  <a:close/>
                  <a:moveTo>
                    <a:pt x="90" y="65"/>
                  </a:moveTo>
                  <a:cubicBezTo>
                    <a:pt x="87" y="65"/>
                    <a:pt x="84" y="64"/>
                    <a:pt x="82" y="62"/>
                  </a:cubicBezTo>
                  <a:cubicBezTo>
                    <a:pt x="79" y="58"/>
                    <a:pt x="80" y="52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9" y="45"/>
                    <a:pt x="94" y="46"/>
                    <a:pt x="98" y="50"/>
                  </a:cubicBezTo>
                  <a:cubicBezTo>
                    <a:pt x="101" y="54"/>
                    <a:pt x="100" y="60"/>
                    <a:pt x="96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5"/>
                    <a:pt x="92" y="65"/>
                    <a:pt x="90" y="65"/>
                  </a:cubicBezTo>
                  <a:close/>
                  <a:moveTo>
                    <a:pt x="335" y="50"/>
                  </a:moveTo>
                  <a:cubicBezTo>
                    <a:pt x="333" y="50"/>
                    <a:pt x="331" y="49"/>
                    <a:pt x="330" y="48"/>
                  </a:cubicBezTo>
                  <a:cubicBezTo>
                    <a:pt x="329" y="48"/>
                    <a:pt x="329" y="48"/>
                    <a:pt x="329" y="48"/>
                  </a:cubicBezTo>
                  <a:cubicBezTo>
                    <a:pt x="325" y="45"/>
                    <a:pt x="323" y="40"/>
                    <a:pt x="326" y="35"/>
                  </a:cubicBezTo>
                  <a:cubicBezTo>
                    <a:pt x="328" y="31"/>
                    <a:pt x="334" y="30"/>
                    <a:pt x="339" y="32"/>
                  </a:cubicBezTo>
                  <a:cubicBezTo>
                    <a:pt x="339" y="33"/>
                    <a:pt x="339" y="33"/>
                    <a:pt x="339" y="33"/>
                  </a:cubicBezTo>
                  <a:cubicBezTo>
                    <a:pt x="344" y="35"/>
                    <a:pt x="345" y="41"/>
                    <a:pt x="342" y="45"/>
                  </a:cubicBezTo>
                  <a:cubicBezTo>
                    <a:pt x="341" y="48"/>
                    <a:pt x="338" y="50"/>
                    <a:pt x="335" y="50"/>
                  </a:cubicBezTo>
                  <a:close/>
                  <a:moveTo>
                    <a:pt x="126" y="42"/>
                  </a:moveTo>
                  <a:cubicBezTo>
                    <a:pt x="123" y="42"/>
                    <a:pt x="119" y="40"/>
                    <a:pt x="118" y="37"/>
                  </a:cubicBezTo>
                  <a:cubicBezTo>
                    <a:pt x="116" y="32"/>
                    <a:pt x="117" y="27"/>
                    <a:pt x="122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7" y="22"/>
                    <a:pt x="133" y="24"/>
                    <a:pt x="135" y="28"/>
                  </a:cubicBezTo>
                  <a:cubicBezTo>
                    <a:pt x="137" y="33"/>
                    <a:pt x="136" y="38"/>
                    <a:pt x="131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9" y="42"/>
                    <a:pt x="127" y="42"/>
                    <a:pt x="126" y="42"/>
                  </a:cubicBezTo>
                  <a:close/>
                  <a:moveTo>
                    <a:pt x="295" y="31"/>
                  </a:moveTo>
                  <a:cubicBezTo>
                    <a:pt x="294" y="31"/>
                    <a:pt x="293" y="31"/>
                    <a:pt x="292" y="31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87" y="29"/>
                    <a:pt x="284" y="23"/>
                    <a:pt x="286" y="18"/>
                  </a:cubicBezTo>
                  <a:cubicBezTo>
                    <a:pt x="288" y="14"/>
                    <a:pt x="293" y="11"/>
                    <a:pt x="298" y="13"/>
                  </a:cubicBezTo>
                  <a:cubicBezTo>
                    <a:pt x="299" y="13"/>
                    <a:pt x="299" y="13"/>
                    <a:pt x="299" y="13"/>
                  </a:cubicBezTo>
                  <a:cubicBezTo>
                    <a:pt x="303" y="15"/>
                    <a:pt x="306" y="20"/>
                    <a:pt x="304" y="25"/>
                  </a:cubicBezTo>
                  <a:cubicBezTo>
                    <a:pt x="303" y="29"/>
                    <a:pt x="299" y="31"/>
                    <a:pt x="295" y="31"/>
                  </a:cubicBezTo>
                  <a:close/>
                  <a:moveTo>
                    <a:pt x="166" y="26"/>
                  </a:moveTo>
                  <a:cubicBezTo>
                    <a:pt x="162" y="26"/>
                    <a:pt x="159" y="24"/>
                    <a:pt x="158" y="20"/>
                  </a:cubicBezTo>
                  <a:cubicBezTo>
                    <a:pt x="156" y="15"/>
                    <a:pt x="159" y="10"/>
                    <a:pt x="164" y="8"/>
                  </a:cubicBezTo>
                  <a:cubicBezTo>
                    <a:pt x="165" y="8"/>
                    <a:pt x="165" y="8"/>
                    <a:pt x="165" y="8"/>
                  </a:cubicBezTo>
                  <a:cubicBezTo>
                    <a:pt x="170" y="7"/>
                    <a:pt x="175" y="10"/>
                    <a:pt x="176" y="14"/>
                  </a:cubicBezTo>
                  <a:cubicBezTo>
                    <a:pt x="178" y="19"/>
                    <a:pt x="175" y="24"/>
                    <a:pt x="170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8" y="26"/>
                    <a:pt x="167" y="26"/>
                    <a:pt x="166" y="26"/>
                  </a:cubicBezTo>
                  <a:close/>
                  <a:moveTo>
                    <a:pt x="253" y="21"/>
                  </a:moveTo>
                  <a:cubicBezTo>
                    <a:pt x="253" y="21"/>
                    <a:pt x="253" y="21"/>
                    <a:pt x="252" y="21"/>
                  </a:cubicBezTo>
                  <a:cubicBezTo>
                    <a:pt x="251" y="21"/>
                    <a:pt x="251" y="21"/>
                    <a:pt x="251" y="21"/>
                  </a:cubicBezTo>
                  <a:cubicBezTo>
                    <a:pt x="246" y="20"/>
                    <a:pt x="243" y="15"/>
                    <a:pt x="243" y="10"/>
                  </a:cubicBezTo>
                  <a:cubicBezTo>
                    <a:pt x="244" y="5"/>
                    <a:pt x="249" y="2"/>
                    <a:pt x="254" y="2"/>
                  </a:cubicBezTo>
                  <a:cubicBezTo>
                    <a:pt x="255" y="2"/>
                    <a:pt x="255" y="2"/>
                    <a:pt x="255" y="2"/>
                  </a:cubicBezTo>
                  <a:cubicBezTo>
                    <a:pt x="260" y="3"/>
                    <a:pt x="263" y="8"/>
                    <a:pt x="263" y="13"/>
                  </a:cubicBezTo>
                  <a:cubicBezTo>
                    <a:pt x="262" y="17"/>
                    <a:pt x="258" y="21"/>
                    <a:pt x="253" y="21"/>
                  </a:cubicBezTo>
                  <a:close/>
                  <a:moveTo>
                    <a:pt x="209" y="19"/>
                  </a:moveTo>
                  <a:cubicBezTo>
                    <a:pt x="204" y="19"/>
                    <a:pt x="200" y="15"/>
                    <a:pt x="200" y="11"/>
                  </a:cubicBezTo>
                  <a:cubicBezTo>
                    <a:pt x="200" y="5"/>
                    <a:pt x="203" y="1"/>
                    <a:pt x="209" y="1"/>
                  </a:cubicBezTo>
                  <a:cubicBezTo>
                    <a:pt x="209" y="1"/>
                    <a:pt x="209" y="1"/>
                    <a:pt x="209" y="1"/>
                  </a:cubicBezTo>
                  <a:cubicBezTo>
                    <a:pt x="215" y="0"/>
                    <a:pt x="219" y="4"/>
                    <a:pt x="219" y="9"/>
                  </a:cubicBezTo>
                  <a:cubicBezTo>
                    <a:pt x="220" y="14"/>
                    <a:pt x="216" y="19"/>
                    <a:pt x="211" y="19"/>
                  </a:cubicBezTo>
                  <a:cubicBezTo>
                    <a:pt x="210" y="19"/>
                    <a:pt x="210" y="19"/>
                    <a:pt x="210" y="19"/>
                  </a:cubicBezTo>
                  <a:lnTo>
                    <a:pt x="209" y="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6944B496-87D0-447A-967E-85AD56FCEF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726" y="1860605"/>
              <a:ext cx="869137" cy="866360"/>
            </a:xfrm>
            <a:custGeom>
              <a:avLst/>
              <a:gdLst>
                <a:gd name="T0" fmla="*/ 228 w 447"/>
                <a:gd name="T1" fmla="*/ 446 h 446"/>
                <a:gd name="T2" fmla="*/ 185 w 447"/>
                <a:gd name="T3" fmla="*/ 424 h 446"/>
                <a:gd name="T4" fmla="*/ 195 w 447"/>
                <a:gd name="T5" fmla="*/ 435 h 446"/>
                <a:gd name="T6" fmla="*/ 270 w 447"/>
                <a:gd name="T7" fmla="*/ 423 h 446"/>
                <a:gd name="T8" fmla="*/ 274 w 447"/>
                <a:gd name="T9" fmla="*/ 441 h 446"/>
                <a:gd name="T10" fmla="*/ 140 w 447"/>
                <a:gd name="T11" fmla="*/ 430 h 446"/>
                <a:gd name="T12" fmla="*/ 147 w 447"/>
                <a:gd name="T13" fmla="*/ 413 h 446"/>
                <a:gd name="T14" fmla="*/ 304 w 447"/>
                <a:gd name="T15" fmla="*/ 422 h 446"/>
                <a:gd name="T16" fmla="*/ 313 w 447"/>
                <a:gd name="T17" fmla="*/ 409 h 446"/>
                <a:gd name="T18" fmla="*/ 106 w 447"/>
                <a:gd name="T19" fmla="*/ 411 h 446"/>
                <a:gd name="T20" fmla="*/ 350 w 447"/>
                <a:gd name="T21" fmla="*/ 387 h 446"/>
                <a:gd name="T22" fmla="*/ 355 w 447"/>
                <a:gd name="T23" fmla="*/ 404 h 446"/>
                <a:gd name="T24" fmla="*/ 65 w 447"/>
                <a:gd name="T25" fmla="*/ 367 h 446"/>
                <a:gd name="T26" fmla="*/ 79 w 447"/>
                <a:gd name="T27" fmla="*/ 367 h 446"/>
                <a:gd name="T28" fmla="*/ 375 w 447"/>
                <a:gd name="T29" fmla="*/ 361 h 446"/>
                <a:gd name="T30" fmla="*/ 389 w 447"/>
                <a:gd name="T31" fmla="*/ 360 h 446"/>
                <a:gd name="T32" fmla="*/ 37 w 447"/>
                <a:gd name="T33" fmla="*/ 345 h 446"/>
                <a:gd name="T34" fmla="*/ 44 w 447"/>
                <a:gd name="T35" fmla="*/ 330 h 446"/>
                <a:gd name="T36" fmla="*/ 408 w 447"/>
                <a:gd name="T37" fmla="*/ 342 h 446"/>
                <a:gd name="T38" fmla="*/ 24 w 447"/>
                <a:gd name="T39" fmla="*/ 292 h 446"/>
                <a:gd name="T40" fmla="*/ 28 w 447"/>
                <a:gd name="T41" fmla="*/ 310 h 446"/>
                <a:gd name="T42" fmla="*/ 418 w 447"/>
                <a:gd name="T43" fmla="*/ 290 h 446"/>
                <a:gd name="T44" fmla="*/ 435 w 447"/>
                <a:gd name="T45" fmla="*/ 296 h 446"/>
                <a:gd name="T46" fmla="*/ 4 w 447"/>
                <a:gd name="T47" fmla="*/ 261 h 446"/>
                <a:gd name="T48" fmla="*/ 22 w 447"/>
                <a:gd name="T49" fmla="*/ 258 h 446"/>
                <a:gd name="T50" fmla="*/ 435 w 447"/>
                <a:gd name="T51" fmla="*/ 261 h 446"/>
                <a:gd name="T52" fmla="*/ 437 w 447"/>
                <a:gd name="T53" fmla="*/ 241 h 446"/>
                <a:gd name="T54" fmla="*/ 10 w 447"/>
                <a:gd name="T55" fmla="*/ 226 h 446"/>
                <a:gd name="T56" fmla="*/ 438 w 447"/>
                <a:gd name="T57" fmla="*/ 197 h 446"/>
                <a:gd name="T58" fmla="*/ 438 w 447"/>
                <a:gd name="T59" fmla="*/ 217 h 446"/>
                <a:gd name="T60" fmla="*/ 7 w 447"/>
                <a:gd name="T61" fmla="*/ 171 h 446"/>
                <a:gd name="T62" fmla="*/ 25 w 447"/>
                <a:gd name="T63" fmla="*/ 175 h 446"/>
                <a:gd name="T64" fmla="*/ 421 w 447"/>
                <a:gd name="T65" fmla="*/ 166 h 446"/>
                <a:gd name="T66" fmla="*/ 439 w 447"/>
                <a:gd name="T67" fmla="*/ 161 h 446"/>
                <a:gd name="T68" fmla="*/ 26 w 447"/>
                <a:gd name="T69" fmla="*/ 141 h 446"/>
                <a:gd name="T70" fmla="*/ 30 w 447"/>
                <a:gd name="T71" fmla="*/ 123 h 446"/>
                <a:gd name="T72" fmla="*/ 414 w 447"/>
                <a:gd name="T73" fmla="*/ 134 h 446"/>
                <a:gd name="T74" fmla="*/ 52 w 447"/>
                <a:gd name="T75" fmla="*/ 86 h 446"/>
                <a:gd name="T76" fmla="*/ 59 w 447"/>
                <a:gd name="T77" fmla="*/ 101 h 446"/>
                <a:gd name="T78" fmla="*/ 384 w 447"/>
                <a:gd name="T79" fmla="*/ 80 h 446"/>
                <a:gd name="T80" fmla="*/ 398 w 447"/>
                <a:gd name="T81" fmla="*/ 82 h 446"/>
                <a:gd name="T82" fmla="*/ 74 w 447"/>
                <a:gd name="T83" fmla="*/ 57 h 446"/>
                <a:gd name="T84" fmla="*/ 88 w 447"/>
                <a:gd name="T85" fmla="*/ 57 h 446"/>
                <a:gd name="T86" fmla="*/ 354 w 447"/>
                <a:gd name="T87" fmla="*/ 64 h 446"/>
                <a:gd name="T88" fmla="*/ 360 w 447"/>
                <a:gd name="T89" fmla="*/ 47 h 446"/>
                <a:gd name="T90" fmla="*/ 116 w 447"/>
                <a:gd name="T91" fmla="*/ 47 h 446"/>
                <a:gd name="T92" fmla="*/ 323 w 447"/>
                <a:gd name="T93" fmla="*/ 24 h 446"/>
                <a:gd name="T94" fmla="*/ 332 w 447"/>
                <a:gd name="T95" fmla="*/ 38 h 446"/>
                <a:gd name="T96" fmla="*/ 153 w 447"/>
                <a:gd name="T97" fmla="*/ 11 h 446"/>
                <a:gd name="T98" fmla="*/ 159 w 447"/>
                <a:gd name="T99" fmla="*/ 28 h 446"/>
                <a:gd name="T100" fmla="*/ 281 w 447"/>
                <a:gd name="T101" fmla="*/ 26 h 446"/>
                <a:gd name="T102" fmla="*/ 286 w 447"/>
                <a:gd name="T103" fmla="*/ 8 h 446"/>
                <a:gd name="T104" fmla="*/ 188 w 447"/>
                <a:gd name="T105" fmla="*/ 11 h 446"/>
                <a:gd name="T106" fmla="*/ 198 w 447"/>
                <a:gd name="T107" fmla="*/ 1 h 446"/>
                <a:gd name="T108" fmla="*/ 241 w 447"/>
                <a:gd name="T109" fmla="*/ 1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7" h="446">
                  <a:moveTo>
                    <a:pt x="229" y="428"/>
                  </a:moveTo>
                  <a:cubicBezTo>
                    <a:pt x="229" y="428"/>
                    <a:pt x="229" y="428"/>
                    <a:pt x="229" y="428"/>
                  </a:cubicBezTo>
                  <a:cubicBezTo>
                    <a:pt x="228" y="428"/>
                    <a:pt x="228" y="428"/>
                    <a:pt x="228" y="428"/>
                  </a:cubicBezTo>
                  <a:cubicBezTo>
                    <a:pt x="223" y="428"/>
                    <a:pt x="219" y="432"/>
                    <a:pt x="219" y="437"/>
                  </a:cubicBezTo>
                  <a:cubicBezTo>
                    <a:pt x="219" y="442"/>
                    <a:pt x="223" y="446"/>
                    <a:pt x="228" y="446"/>
                  </a:cubicBezTo>
                  <a:cubicBezTo>
                    <a:pt x="228" y="446"/>
                    <a:pt x="228" y="446"/>
                    <a:pt x="228" y="446"/>
                  </a:cubicBezTo>
                  <a:cubicBezTo>
                    <a:pt x="229" y="446"/>
                    <a:pt x="229" y="446"/>
                    <a:pt x="229" y="446"/>
                  </a:cubicBezTo>
                  <a:cubicBezTo>
                    <a:pt x="234" y="446"/>
                    <a:pt x="238" y="442"/>
                    <a:pt x="238" y="437"/>
                  </a:cubicBezTo>
                  <a:cubicBezTo>
                    <a:pt x="238" y="432"/>
                    <a:pt x="234" y="428"/>
                    <a:pt x="229" y="428"/>
                  </a:cubicBezTo>
                  <a:moveTo>
                    <a:pt x="185" y="424"/>
                  </a:moveTo>
                  <a:cubicBezTo>
                    <a:pt x="180" y="424"/>
                    <a:pt x="177" y="427"/>
                    <a:pt x="176" y="432"/>
                  </a:cubicBezTo>
                  <a:cubicBezTo>
                    <a:pt x="175" y="437"/>
                    <a:pt x="178" y="442"/>
                    <a:pt x="183" y="442"/>
                  </a:cubicBezTo>
                  <a:cubicBezTo>
                    <a:pt x="184" y="443"/>
                    <a:pt x="184" y="443"/>
                    <a:pt x="184" y="443"/>
                  </a:cubicBezTo>
                  <a:cubicBezTo>
                    <a:pt x="185" y="443"/>
                    <a:pt x="185" y="443"/>
                    <a:pt x="186" y="443"/>
                  </a:cubicBezTo>
                  <a:cubicBezTo>
                    <a:pt x="190" y="443"/>
                    <a:pt x="194" y="440"/>
                    <a:pt x="195" y="435"/>
                  </a:cubicBezTo>
                  <a:cubicBezTo>
                    <a:pt x="196" y="430"/>
                    <a:pt x="192" y="425"/>
                    <a:pt x="187" y="424"/>
                  </a:cubicBezTo>
                  <a:cubicBezTo>
                    <a:pt x="186" y="424"/>
                    <a:pt x="186" y="424"/>
                    <a:pt x="186" y="424"/>
                  </a:cubicBezTo>
                  <a:cubicBezTo>
                    <a:pt x="186" y="424"/>
                    <a:pt x="185" y="424"/>
                    <a:pt x="185" y="424"/>
                  </a:cubicBezTo>
                  <a:moveTo>
                    <a:pt x="272" y="422"/>
                  </a:moveTo>
                  <a:cubicBezTo>
                    <a:pt x="271" y="422"/>
                    <a:pt x="271" y="422"/>
                    <a:pt x="270" y="423"/>
                  </a:cubicBezTo>
                  <a:cubicBezTo>
                    <a:pt x="269" y="423"/>
                    <a:pt x="269" y="423"/>
                    <a:pt x="269" y="423"/>
                  </a:cubicBezTo>
                  <a:cubicBezTo>
                    <a:pt x="264" y="424"/>
                    <a:pt x="261" y="429"/>
                    <a:pt x="262" y="434"/>
                  </a:cubicBezTo>
                  <a:cubicBezTo>
                    <a:pt x="263" y="438"/>
                    <a:pt x="267" y="441"/>
                    <a:pt x="271" y="441"/>
                  </a:cubicBezTo>
                  <a:cubicBezTo>
                    <a:pt x="272" y="441"/>
                    <a:pt x="272" y="441"/>
                    <a:pt x="273" y="441"/>
                  </a:cubicBezTo>
                  <a:cubicBezTo>
                    <a:pt x="274" y="441"/>
                    <a:pt x="274" y="441"/>
                    <a:pt x="274" y="441"/>
                  </a:cubicBezTo>
                  <a:cubicBezTo>
                    <a:pt x="279" y="440"/>
                    <a:pt x="282" y="435"/>
                    <a:pt x="281" y="430"/>
                  </a:cubicBezTo>
                  <a:cubicBezTo>
                    <a:pt x="280" y="425"/>
                    <a:pt x="276" y="422"/>
                    <a:pt x="272" y="422"/>
                  </a:cubicBezTo>
                  <a:moveTo>
                    <a:pt x="143" y="412"/>
                  </a:moveTo>
                  <a:cubicBezTo>
                    <a:pt x="140" y="412"/>
                    <a:pt x="136" y="414"/>
                    <a:pt x="135" y="418"/>
                  </a:cubicBezTo>
                  <a:cubicBezTo>
                    <a:pt x="133" y="422"/>
                    <a:pt x="135" y="428"/>
                    <a:pt x="140" y="430"/>
                  </a:cubicBezTo>
                  <a:cubicBezTo>
                    <a:pt x="141" y="430"/>
                    <a:pt x="141" y="430"/>
                    <a:pt x="141" y="430"/>
                  </a:cubicBezTo>
                  <a:cubicBezTo>
                    <a:pt x="142" y="431"/>
                    <a:pt x="143" y="431"/>
                    <a:pt x="144" y="431"/>
                  </a:cubicBezTo>
                  <a:cubicBezTo>
                    <a:pt x="148" y="431"/>
                    <a:pt x="151" y="429"/>
                    <a:pt x="153" y="425"/>
                  </a:cubicBezTo>
                  <a:cubicBezTo>
                    <a:pt x="154" y="420"/>
                    <a:pt x="152" y="415"/>
                    <a:pt x="147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6" y="412"/>
                    <a:pt x="144" y="412"/>
                    <a:pt x="143" y="412"/>
                  </a:cubicBezTo>
                  <a:moveTo>
                    <a:pt x="313" y="409"/>
                  </a:moveTo>
                  <a:cubicBezTo>
                    <a:pt x="312" y="409"/>
                    <a:pt x="310" y="409"/>
                    <a:pt x="309" y="409"/>
                  </a:cubicBezTo>
                  <a:cubicBezTo>
                    <a:pt x="308" y="410"/>
                    <a:pt x="308" y="410"/>
                    <a:pt x="308" y="410"/>
                  </a:cubicBezTo>
                  <a:cubicBezTo>
                    <a:pt x="304" y="412"/>
                    <a:pt x="302" y="417"/>
                    <a:pt x="304" y="422"/>
                  </a:cubicBezTo>
                  <a:cubicBezTo>
                    <a:pt x="305" y="425"/>
                    <a:pt x="309" y="427"/>
                    <a:pt x="312" y="427"/>
                  </a:cubicBezTo>
                  <a:cubicBezTo>
                    <a:pt x="313" y="427"/>
                    <a:pt x="315" y="427"/>
                    <a:pt x="316" y="427"/>
                  </a:cubicBezTo>
                  <a:cubicBezTo>
                    <a:pt x="317" y="426"/>
                    <a:pt x="317" y="426"/>
                    <a:pt x="317" y="426"/>
                  </a:cubicBezTo>
                  <a:cubicBezTo>
                    <a:pt x="321" y="424"/>
                    <a:pt x="323" y="419"/>
                    <a:pt x="321" y="414"/>
                  </a:cubicBezTo>
                  <a:cubicBezTo>
                    <a:pt x="320" y="411"/>
                    <a:pt x="316" y="409"/>
                    <a:pt x="313" y="409"/>
                  </a:cubicBezTo>
                  <a:moveTo>
                    <a:pt x="105" y="392"/>
                  </a:moveTo>
                  <a:cubicBezTo>
                    <a:pt x="102" y="392"/>
                    <a:pt x="99" y="393"/>
                    <a:pt x="97" y="396"/>
                  </a:cubicBezTo>
                  <a:cubicBezTo>
                    <a:pt x="94" y="400"/>
                    <a:pt x="96" y="406"/>
                    <a:pt x="100" y="408"/>
                  </a:cubicBezTo>
                  <a:cubicBezTo>
                    <a:pt x="101" y="409"/>
                    <a:pt x="101" y="409"/>
                    <a:pt x="101" y="409"/>
                  </a:cubicBezTo>
                  <a:cubicBezTo>
                    <a:pt x="102" y="410"/>
                    <a:pt x="104" y="411"/>
                    <a:pt x="106" y="411"/>
                  </a:cubicBezTo>
                  <a:cubicBezTo>
                    <a:pt x="109" y="411"/>
                    <a:pt x="112" y="409"/>
                    <a:pt x="113" y="406"/>
                  </a:cubicBezTo>
                  <a:cubicBezTo>
                    <a:pt x="116" y="402"/>
                    <a:pt x="115" y="396"/>
                    <a:pt x="111" y="394"/>
                  </a:cubicBezTo>
                  <a:cubicBezTo>
                    <a:pt x="110" y="393"/>
                    <a:pt x="110" y="393"/>
                    <a:pt x="110" y="393"/>
                  </a:cubicBezTo>
                  <a:cubicBezTo>
                    <a:pt x="108" y="392"/>
                    <a:pt x="107" y="392"/>
                    <a:pt x="105" y="392"/>
                  </a:cubicBezTo>
                  <a:moveTo>
                    <a:pt x="350" y="387"/>
                  </a:moveTo>
                  <a:cubicBezTo>
                    <a:pt x="348" y="387"/>
                    <a:pt x="347" y="387"/>
                    <a:pt x="345" y="388"/>
                  </a:cubicBezTo>
                  <a:cubicBezTo>
                    <a:pt x="344" y="389"/>
                    <a:pt x="344" y="389"/>
                    <a:pt x="344" y="389"/>
                  </a:cubicBezTo>
                  <a:cubicBezTo>
                    <a:pt x="340" y="392"/>
                    <a:pt x="339" y="398"/>
                    <a:pt x="342" y="402"/>
                  </a:cubicBezTo>
                  <a:cubicBezTo>
                    <a:pt x="344" y="404"/>
                    <a:pt x="347" y="406"/>
                    <a:pt x="350" y="406"/>
                  </a:cubicBezTo>
                  <a:cubicBezTo>
                    <a:pt x="351" y="406"/>
                    <a:pt x="353" y="405"/>
                    <a:pt x="355" y="404"/>
                  </a:cubicBezTo>
                  <a:cubicBezTo>
                    <a:pt x="356" y="403"/>
                    <a:pt x="356" y="403"/>
                    <a:pt x="356" y="403"/>
                  </a:cubicBezTo>
                  <a:cubicBezTo>
                    <a:pt x="360" y="400"/>
                    <a:pt x="361" y="395"/>
                    <a:pt x="358" y="390"/>
                  </a:cubicBezTo>
                  <a:cubicBezTo>
                    <a:pt x="356" y="388"/>
                    <a:pt x="353" y="387"/>
                    <a:pt x="350" y="387"/>
                  </a:cubicBezTo>
                  <a:moveTo>
                    <a:pt x="71" y="364"/>
                  </a:moveTo>
                  <a:cubicBezTo>
                    <a:pt x="69" y="364"/>
                    <a:pt x="67" y="365"/>
                    <a:pt x="65" y="367"/>
                  </a:cubicBezTo>
                  <a:cubicBezTo>
                    <a:pt x="61" y="370"/>
                    <a:pt x="61" y="376"/>
                    <a:pt x="65" y="380"/>
                  </a:cubicBezTo>
                  <a:cubicBezTo>
                    <a:pt x="66" y="380"/>
                    <a:pt x="66" y="380"/>
                    <a:pt x="66" y="380"/>
                  </a:cubicBezTo>
                  <a:cubicBezTo>
                    <a:pt x="67" y="382"/>
                    <a:pt x="70" y="383"/>
                    <a:pt x="72" y="383"/>
                  </a:cubicBezTo>
                  <a:cubicBezTo>
                    <a:pt x="74" y="383"/>
                    <a:pt x="77" y="382"/>
                    <a:pt x="79" y="380"/>
                  </a:cubicBezTo>
                  <a:cubicBezTo>
                    <a:pt x="82" y="377"/>
                    <a:pt x="82" y="371"/>
                    <a:pt x="79" y="367"/>
                  </a:cubicBezTo>
                  <a:cubicBezTo>
                    <a:pt x="78" y="367"/>
                    <a:pt x="78" y="367"/>
                    <a:pt x="78" y="367"/>
                  </a:cubicBezTo>
                  <a:cubicBezTo>
                    <a:pt x="76" y="365"/>
                    <a:pt x="74" y="364"/>
                    <a:pt x="71" y="364"/>
                  </a:cubicBezTo>
                  <a:moveTo>
                    <a:pt x="383" y="358"/>
                  </a:moveTo>
                  <a:cubicBezTo>
                    <a:pt x="380" y="358"/>
                    <a:pt x="378" y="359"/>
                    <a:pt x="376" y="361"/>
                  </a:cubicBezTo>
                  <a:cubicBezTo>
                    <a:pt x="375" y="361"/>
                    <a:pt x="375" y="361"/>
                    <a:pt x="375" y="361"/>
                  </a:cubicBezTo>
                  <a:cubicBezTo>
                    <a:pt x="372" y="365"/>
                    <a:pt x="372" y="371"/>
                    <a:pt x="376" y="374"/>
                  </a:cubicBezTo>
                  <a:cubicBezTo>
                    <a:pt x="377" y="376"/>
                    <a:pt x="380" y="377"/>
                    <a:pt x="382" y="377"/>
                  </a:cubicBezTo>
                  <a:cubicBezTo>
                    <a:pt x="384" y="377"/>
                    <a:pt x="387" y="376"/>
                    <a:pt x="389" y="374"/>
                  </a:cubicBezTo>
                  <a:cubicBezTo>
                    <a:pt x="389" y="373"/>
                    <a:pt x="389" y="373"/>
                    <a:pt x="389" y="373"/>
                  </a:cubicBezTo>
                  <a:cubicBezTo>
                    <a:pt x="393" y="369"/>
                    <a:pt x="393" y="364"/>
                    <a:pt x="389" y="360"/>
                  </a:cubicBezTo>
                  <a:cubicBezTo>
                    <a:pt x="387" y="358"/>
                    <a:pt x="385" y="358"/>
                    <a:pt x="383" y="358"/>
                  </a:cubicBezTo>
                  <a:moveTo>
                    <a:pt x="44" y="330"/>
                  </a:moveTo>
                  <a:cubicBezTo>
                    <a:pt x="43" y="330"/>
                    <a:pt x="41" y="331"/>
                    <a:pt x="39" y="332"/>
                  </a:cubicBezTo>
                  <a:cubicBezTo>
                    <a:pt x="35" y="334"/>
                    <a:pt x="34" y="340"/>
                    <a:pt x="37" y="344"/>
                  </a:cubicBezTo>
                  <a:cubicBezTo>
                    <a:pt x="37" y="345"/>
                    <a:pt x="37" y="345"/>
                    <a:pt x="37" y="345"/>
                  </a:cubicBezTo>
                  <a:cubicBezTo>
                    <a:pt x="39" y="348"/>
                    <a:pt x="42" y="349"/>
                    <a:pt x="45" y="349"/>
                  </a:cubicBezTo>
                  <a:cubicBezTo>
                    <a:pt x="47" y="349"/>
                    <a:pt x="48" y="349"/>
                    <a:pt x="50" y="348"/>
                  </a:cubicBezTo>
                  <a:cubicBezTo>
                    <a:pt x="54" y="345"/>
                    <a:pt x="55" y="339"/>
                    <a:pt x="52" y="335"/>
                  </a:cubicBezTo>
                  <a:cubicBezTo>
                    <a:pt x="52" y="335"/>
                    <a:pt x="52" y="335"/>
                    <a:pt x="52" y="335"/>
                  </a:cubicBezTo>
                  <a:cubicBezTo>
                    <a:pt x="50" y="332"/>
                    <a:pt x="47" y="330"/>
                    <a:pt x="44" y="330"/>
                  </a:cubicBezTo>
                  <a:moveTo>
                    <a:pt x="408" y="323"/>
                  </a:moveTo>
                  <a:cubicBezTo>
                    <a:pt x="405" y="323"/>
                    <a:pt x="402" y="324"/>
                    <a:pt x="400" y="327"/>
                  </a:cubicBezTo>
                  <a:cubicBezTo>
                    <a:pt x="400" y="328"/>
                    <a:pt x="400" y="328"/>
                    <a:pt x="400" y="328"/>
                  </a:cubicBezTo>
                  <a:cubicBezTo>
                    <a:pt x="397" y="333"/>
                    <a:pt x="399" y="338"/>
                    <a:pt x="403" y="341"/>
                  </a:cubicBezTo>
                  <a:cubicBezTo>
                    <a:pt x="405" y="342"/>
                    <a:pt x="406" y="342"/>
                    <a:pt x="408" y="342"/>
                  </a:cubicBezTo>
                  <a:cubicBezTo>
                    <a:pt x="411" y="342"/>
                    <a:pt x="414" y="340"/>
                    <a:pt x="416" y="338"/>
                  </a:cubicBezTo>
                  <a:cubicBezTo>
                    <a:pt x="416" y="337"/>
                    <a:pt x="416" y="337"/>
                    <a:pt x="416" y="337"/>
                  </a:cubicBezTo>
                  <a:cubicBezTo>
                    <a:pt x="419" y="332"/>
                    <a:pt x="417" y="327"/>
                    <a:pt x="413" y="324"/>
                  </a:cubicBezTo>
                  <a:cubicBezTo>
                    <a:pt x="412" y="323"/>
                    <a:pt x="410" y="323"/>
                    <a:pt x="408" y="323"/>
                  </a:cubicBezTo>
                  <a:moveTo>
                    <a:pt x="24" y="292"/>
                  </a:moveTo>
                  <a:cubicBezTo>
                    <a:pt x="23" y="292"/>
                    <a:pt x="22" y="292"/>
                    <a:pt x="21" y="292"/>
                  </a:cubicBezTo>
                  <a:cubicBezTo>
                    <a:pt x="16" y="294"/>
                    <a:pt x="14" y="299"/>
                    <a:pt x="16" y="304"/>
                  </a:cubicBezTo>
                  <a:cubicBezTo>
                    <a:pt x="16" y="305"/>
                    <a:pt x="16" y="305"/>
                    <a:pt x="16" y="305"/>
                  </a:cubicBezTo>
                  <a:cubicBezTo>
                    <a:pt x="18" y="309"/>
                    <a:pt x="21" y="311"/>
                    <a:pt x="25" y="311"/>
                  </a:cubicBezTo>
                  <a:cubicBezTo>
                    <a:pt x="26" y="311"/>
                    <a:pt x="27" y="311"/>
                    <a:pt x="28" y="310"/>
                  </a:cubicBezTo>
                  <a:cubicBezTo>
                    <a:pt x="33" y="308"/>
                    <a:pt x="35" y="303"/>
                    <a:pt x="33" y="298"/>
                  </a:cubicBezTo>
                  <a:cubicBezTo>
                    <a:pt x="33" y="298"/>
                    <a:pt x="33" y="298"/>
                    <a:pt x="33" y="298"/>
                  </a:cubicBezTo>
                  <a:cubicBezTo>
                    <a:pt x="32" y="294"/>
                    <a:pt x="28" y="292"/>
                    <a:pt x="24" y="292"/>
                  </a:cubicBezTo>
                  <a:moveTo>
                    <a:pt x="427" y="284"/>
                  </a:moveTo>
                  <a:cubicBezTo>
                    <a:pt x="423" y="284"/>
                    <a:pt x="419" y="286"/>
                    <a:pt x="418" y="290"/>
                  </a:cubicBezTo>
                  <a:cubicBezTo>
                    <a:pt x="418" y="291"/>
                    <a:pt x="418" y="291"/>
                    <a:pt x="418" y="291"/>
                  </a:cubicBezTo>
                  <a:cubicBezTo>
                    <a:pt x="416" y="296"/>
                    <a:pt x="419" y="301"/>
                    <a:pt x="423" y="302"/>
                  </a:cubicBezTo>
                  <a:cubicBezTo>
                    <a:pt x="424" y="303"/>
                    <a:pt x="425" y="303"/>
                    <a:pt x="426" y="303"/>
                  </a:cubicBezTo>
                  <a:cubicBezTo>
                    <a:pt x="430" y="303"/>
                    <a:pt x="434" y="300"/>
                    <a:pt x="435" y="297"/>
                  </a:cubicBezTo>
                  <a:cubicBezTo>
                    <a:pt x="435" y="296"/>
                    <a:pt x="435" y="296"/>
                    <a:pt x="435" y="296"/>
                  </a:cubicBezTo>
                  <a:cubicBezTo>
                    <a:pt x="437" y="291"/>
                    <a:pt x="434" y="286"/>
                    <a:pt x="430" y="284"/>
                  </a:cubicBezTo>
                  <a:cubicBezTo>
                    <a:pt x="429" y="284"/>
                    <a:pt x="428" y="284"/>
                    <a:pt x="427" y="284"/>
                  </a:cubicBezTo>
                  <a:moveTo>
                    <a:pt x="13" y="250"/>
                  </a:moveTo>
                  <a:cubicBezTo>
                    <a:pt x="12" y="250"/>
                    <a:pt x="12" y="250"/>
                    <a:pt x="11" y="250"/>
                  </a:cubicBezTo>
                  <a:cubicBezTo>
                    <a:pt x="6" y="251"/>
                    <a:pt x="3" y="256"/>
                    <a:pt x="4" y="261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5" y="266"/>
                    <a:pt x="9" y="269"/>
                    <a:pt x="13" y="269"/>
                  </a:cubicBezTo>
                  <a:cubicBezTo>
                    <a:pt x="14" y="269"/>
                    <a:pt x="14" y="269"/>
                    <a:pt x="15" y="269"/>
                  </a:cubicBezTo>
                  <a:cubicBezTo>
                    <a:pt x="20" y="268"/>
                    <a:pt x="23" y="263"/>
                    <a:pt x="22" y="258"/>
                  </a:cubicBezTo>
                  <a:cubicBezTo>
                    <a:pt x="22" y="258"/>
                    <a:pt x="22" y="258"/>
                    <a:pt x="22" y="258"/>
                  </a:cubicBezTo>
                  <a:cubicBezTo>
                    <a:pt x="21" y="253"/>
                    <a:pt x="17" y="250"/>
                    <a:pt x="13" y="250"/>
                  </a:cubicBezTo>
                  <a:moveTo>
                    <a:pt x="437" y="241"/>
                  </a:moveTo>
                  <a:cubicBezTo>
                    <a:pt x="432" y="241"/>
                    <a:pt x="428" y="245"/>
                    <a:pt x="427" y="249"/>
                  </a:cubicBezTo>
                  <a:cubicBezTo>
                    <a:pt x="427" y="250"/>
                    <a:pt x="427" y="250"/>
                    <a:pt x="427" y="250"/>
                  </a:cubicBezTo>
                  <a:cubicBezTo>
                    <a:pt x="427" y="255"/>
                    <a:pt x="430" y="260"/>
                    <a:pt x="435" y="261"/>
                  </a:cubicBezTo>
                  <a:cubicBezTo>
                    <a:pt x="436" y="261"/>
                    <a:pt x="436" y="261"/>
                    <a:pt x="436" y="261"/>
                  </a:cubicBezTo>
                  <a:cubicBezTo>
                    <a:pt x="441" y="261"/>
                    <a:pt x="445" y="257"/>
                    <a:pt x="446" y="253"/>
                  </a:cubicBezTo>
                  <a:cubicBezTo>
                    <a:pt x="446" y="252"/>
                    <a:pt x="446" y="252"/>
                    <a:pt x="446" y="252"/>
                  </a:cubicBezTo>
                  <a:cubicBezTo>
                    <a:pt x="446" y="247"/>
                    <a:pt x="443" y="242"/>
                    <a:pt x="438" y="241"/>
                  </a:cubicBezTo>
                  <a:cubicBezTo>
                    <a:pt x="437" y="241"/>
                    <a:pt x="437" y="241"/>
                    <a:pt x="437" y="241"/>
                  </a:cubicBezTo>
                  <a:moveTo>
                    <a:pt x="10" y="207"/>
                  </a:moveTo>
                  <a:cubicBezTo>
                    <a:pt x="5" y="207"/>
                    <a:pt x="1" y="211"/>
                    <a:pt x="1" y="216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0" y="222"/>
                    <a:pt x="5" y="226"/>
                    <a:pt x="10" y="226"/>
                  </a:cubicBezTo>
                  <a:cubicBezTo>
                    <a:pt x="10" y="226"/>
                    <a:pt x="10" y="226"/>
                    <a:pt x="10" y="226"/>
                  </a:cubicBezTo>
                  <a:cubicBezTo>
                    <a:pt x="15" y="226"/>
                    <a:pt x="19" y="222"/>
                    <a:pt x="19" y="217"/>
                  </a:cubicBezTo>
                  <a:cubicBezTo>
                    <a:pt x="19" y="216"/>
                    <a:pt x="19" y="216"/>
                    <a:pt x="19" y="216"/>
                  </a:cubicBezTo>
                  <a:cubicBezTo>
                    <a:pt x="19" y="211"/>
                    <a:pt x="15" y="207"/>
                    <a:pt x="10" y="207"/>
                  </a:cubicBezTo>
                  <a:cubicBezTo>
                    <a:pt x="10" y="207"/>
                    <a:pt x="10" y="207"/>
                    <a:pt x="10" y="207"/>
                  </a:cubicBezTo>
                  <a:moveTo>
                    <a:pt x="438" y="197"/>
                  </a:moveTo>
                  <a:cubicBezTo>
                    <a:pt x="438" y="197"/>
                    <a:pt x="437" y="197"/>
                    <a:pt x="437" y="197"/>
                  </a:cubicBezTo>
                  <a:cubicBezTo>
                    <a:pt x="432" y="198"/>
                    <a:pt x="428" y="202"/>
                    <a:pt x="429" y="207"/>
                  </a:cubicBezTo>
                  <a:cubicBezTo>
                    <a:pt x="429" y="209"/>
                    <a:pt x="429" y="209"/>
                    <a:pt x="429" y="209"/>
                  </a:cubicBezTo>
                  <a:cubicBezTo>
                    <a:pt x="429" y="214"/>
                    <a:pt x="433" y="217"/>
                    <a:pt x="438" y="217"/>
                  </a:cubicBezTo>
                  <a:cubicBezTo>
                    <a:pt x="438" y="217"/>
                    <a:pt x="438" y="217"/>
                    <a:pt x="438" y="217"/>
                  </a:cubicBezTo>
                  <a:cubicBezTo>
                    <a:pt x="443" y="217"/>
                    <a:pt x="447" y="213"/>
                    <a:pt x="447" y="208"/>
                  </a:cubicBezTo>
                  <a:cubicBezTo>
                    <a:pt x="447" y="206"/>
                    <a:pt x="447" y="206"/>
                    <a:pt x="447" y="206"/>
                  </a:cubicBezTo>
                  <a:cubicBezTo>
                    <a:pt x="447" y="201"/>
                    <a:pt x="443" y="197"/>
                    <a:pt x="438" y="197"/>
                  </a:cubicBezTo>
                  <a:moveTo>
                    <a:pt x="16" y="164"/>
                  </a:moveTo>
                  <a:cubicBezTo>
                    <a:pt x="11" y="164"/>
                    <a:pt x="7" y="167"/>
                    <a:pt x="7" y="171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5" y="177"/>
                    <a:pt x="8" y="182"/>
                    <a:pt x="13" y="183"/>
                  </a:cubicBezTo>
                  <a:cubicBezTo>
                    <a:pt x="14" y="183"/>
                    <a:pt x="15" y="183"/>
                    <a:pt x="15" y="183"/>
                  </a:cubicBezTo>
                  <a:cubicBezTo>
                    <a:pt x="20" y="183"/>
                    <a:pt x="23" y="180"/>
                    <a:pt x="24" y="176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0"/>
                    <a:pt x="23" y="165"/>
                    <a:pt x="18" y="164"/>
                  </a:cubicBezTo>
                  <a:cubicBezTo>
                    <a:pt x="17" y="164"/>
                    <a:pt x="16" y="164"/>
                    <a:pt x="16" y="164"/>
                  </a:cubicBezTo>
                  <a:moveTo>
                    <a:pt x="430" y="155"/>
                  </a:moveTo>
                  <a:cubicBezTo>
                    <a:pt x="429" y="155"/>
                    <a:pt x="428" y="155"/>
                    <a:pt x="428" y="155"/>
                  </a:cubicBezTo>
                  <a:cubicBezTo>
                    <a:pt x="423" y="156"/>
                    <a:pt x="420" y="161"/>
                    <a:pt x="421" y="166"/>
                  </a:cubicBezTo>
                  <a:cubicBezTo>
                    <a:pt x="422" y="167"/>
                    <a:pt x="422" y="167"/>
                    <a:pt x="422" y="167"/>
                  </a:cubicBezTo>
                  <a:cubicBezTo>
                    <a:pt x="423" y="171"/>
                    <a:pt x="426" y="174"/>
                    <a:pt x="430" y="174"/>
                  </a:cubicBezTo>
                  <a:cubicBezTo>
                    <a:pt x="431" y="174"/>
                    <a:pt x="432" y="174"/>
                    <a:pt x="433" y="174"/>
                  </a:cubicBezTo>
                  <a:cubicBezTo>
                    <a:pt x="438" y="172"/>
                    <a:pt x="441" y="167"/>
                    <a:pt x="439" y="162"/>
                  </a:cubicBezTo>
                  <a:cubicBezTo>
                    <a:pt x="439" y="161"/>
                    <a:pt x="439" y="161"/>
                    <a:pt x="439" y="161"/>
                  </a:cubicBezTo>
                  <a:cubicBezTo>
                    <a:pt x="438" y="157"/>
                    <a:pt x="434" y="155"/>
                    <a:pt x="430" y="155"/>
                  </a:cubicBezTo>
                  <a:moveTo>
                    <a:pt x="30" y="123"/>
                  </a:moveTo>
                  <a:cubicBezTo>
                    <a:pt x="26" y="123"/>
                    <a:pt x="23" y="125"/>
                    <a:pt x="22" y="128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19" y="134"/>
                    <a:pt x="21" y="139"/>
                    <a:pt x="26" y="141"/>
                  </a:cubicBezTo>
                  <a:cubicBezTo>
                    <a:pt x="27" y="142"/>
                    <a:pt x="28" y="142"/>
                    <a:pt x="29" y="142"/>
                  </a:cubicBezTo>
                  <a:cubicBezTo>
                    <a:pt x="33" y="142"/>
                    <a:pt x="36" y="140"/>
                    <a:pt x="38" y="137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1"/>
                    <a:pt x="38" y="126"/>
                    <a:pt x="34" y="124"/>
                  </a:cubicBezTo>
                  <a:cubicBezTo>
                    <a:pt x="33" y="123"/>
                    <a:pt x="31" y="123"/>
                    <a:pt x="30" y="123"/>
                  </a:cubicBezTo>
                  <a:moveTo>
                    <a:pt x="414" y="114"/>
                  </a:moveTo>
                  <a:cubicBezTo>
                    <a:pt x="413" y="114"/>
                    <a:pt x="411" y="115"/>
                    <a:pt x="410" y="115"/>
                  </a:cubicBezTo>
                  <a:cubicBezTo>
                    <a:pt x="405" y="118"/>
                    <a:pt x="404" y="123"/>
                    <a:pt x="406" y="128"/>
                  </a:cubicBezTo>
                  <a:cubicBezTo>
                    <a:pt x="406" y="129"/>
                    <a:pt x="406" y="129"/>
                    <a:pt x="406" y="129"/>
                  </a:cubicBezTo>
                  <a:cubicBezTo>
                    <a:pt x="408" y="132"/>
                    <a:pt x="411" y="134"/>
                    <a:pt x="414" y="134"/>
                  </a:cubicBezTo>
                  <a:cubicBezTo>
                    <a:pt x="416" y="134"/>
                    <a:pt x="417" y="133"/>
                    <a:pt x="419" y="132"/>
                  </a:cubicBezTo>
                  <a:cubicBezTo>
                    <a:pt x="423" y="130"/>
                    <a:pt x="425" y="124"/>
                    <a:pt x="423" y="120"/>
                  </a:cubicBezTo>
                  <a:cubicBezTo>
                    <a:pt x="422" y="119"/>
                    <a:pt x="422" y="119"/>
                    <a:pt x="422" y="119"/>
                  </a:cubicBezTo>
                  <a:cubicBezTo>
                    <a:pt x="421" y="116"/>
                    <a:pt x="417" y="114"/>
                    <a:pt x="414" y="114"/>
                  </a:cubicBezTo>
                  <a:moveTo>
                    <a:pt x="52" y="86"/>
                  </a:moveTo>
                  <a:cubicBezTo>
                    <a:pt x="49" y="86"/>
                    <a:pt x="46" y="87"/>
                    <a:pt x="45" y="89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1" y="94"/>
                    <a:pt x="42" y="100"/>
                    <a:pt x="46" y="103"/>
                  </a:cubicBezTo>
                  <a:cubicBezTo>
                    <a:pt x="48" y="104"/>
                    <a:pt x="50" y="105"/>
                    <a:pt x="52" y="105"/>
                  </a:cubicBezTo>
                  <a:cubicBezTo>
                    <a:pt x="54" y="105"/>
                    <a:pt x="57" y="104"/>
                    <a:pt x="59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3" y="96"/>
                    <a:pt x="62" y="90"/>
                    <a:pt x="58" y="87"/>
                  </a:cubicBezTo>
                  <a:cubicBezTo>
                    <a:pt x="56" y="86"/>
                    <a:pt x="54" y="86"/>
                    <a:pt x="52" y="86"/>
                  </a:cubicBezTo>
                  <a:moveTo>
                    <a:pt x="390" y="78"/>
                  </a:moveTo>
                  <a:cubicBezTo>
                    <a:pt x="388" y="78"/>
                    <a:pt x="386" y="79"/>
                    <a:pt x="384" y="80"/>
                  </a:cubicBezTo>
                  <a:cubicBezTo>
                    <a:pt x="380" y="83"/>
                    <a:pt x="380" y="89"/>
                    <a:pt x="383" y="93"/>
                  </a:cubicBezTo>
                  <a:cubicBezTo>
                    <a:pt x="384" y="94"/>
                    <a:pt x="384" y="94"/>
                    <a:pt x="384" y="94"/>
                  </a:cubicBezTo>
                  <a:cubicBezTo>
                    <a:pt x="385" y="96"/>
                    <a:pt x="388" y="97"/>
                    <a:pt x="391" y="97"/>
                  </a:cubicBezTo>
                  <a:cubicBezTo>
                    <a:pt x="393" y="97"/>
                    <a:pt x="395" y="97"/>
                    <a:pt x="397" y="95"/>
                  </a:cubicBezTo>
                  <a:cubicBezTo>
                    <a:pt x="401" y="92"/>
                    <a:pt x="401" y="86"/>
                    <a:pt x="398" y="82"/>
                  </a:cubicBezTo>
                  <a:cubicBezTo>
                    <a:pt x="397" y="82"/>
                    <a:pt x="397" y="82"/>
                    <a:pt x="397" y="82"/>
                  </a:cubicBezTo>
                  <a:cubicBezTo>
                    <a:pt x="396" y="79"/>
                    <a:pt x="393" y="78"/>
                    <a:pt x="390" y="78"/>
                  </a:cubicBezTo>
                  <a:moveTo>
                    <a:pt x="81" y="54"/>
                  </a:moveTo>
                  <a:cubicBezTo>
                    <a:pt x="79" y="54"/>
                    <a:pt x="77" y="55"/>
                    <a:pt x="75" y="56"/>
                  </a:cubicBezTo>
                  <a:cubicBezTo>
                    <a:pt x="74" y="57"/>
                    <a:pt x="74" y="57"/>
                    <a:pt x="74" y="57"/>
                  </a:cubicBezTo>
                  <a:cubicBezTo>
                    <a:pt x="71" y="60"/>
                    <a:pt x="70" y="66"/>
                    <a:pt x="74" y="70"/>
                  </a:cubicBezTo>
                  <a:cubicBezTo>
                    <a:pt x="76" y="72"/>
                    <a:pt x="78" y="73"/>
                    <a:pt x="81" y="73"/>
                  </a:cubicBezTo>
                  <a:cubicBezTo>
                    <a:pt x="83" y="73"/>
                    <a:pt x="85" y="72"/>
                    <a:pt x="87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91" y="66"/>
                    <a:pt x="91" y="61"/>
                    <a:pt x="88" y="57"/>
                  </a:cubicBezTo>
                  <a:cubicBezTo>
                    <a:pt x="86" y="55"/>
                    <a:pt x="84" y="54"/>
                    <a:pt x="81" y="54"/>
                  </a:cubicBezTo>
                  <a:moveTo>
                    <a:pt x="360" y="47"/>
                  </a:moveTo>
                  <a:cubicBezTo>
                    <a:pt x="357" y="47"/>
                    <a:pt x="354" y="49"/>
                    <a:pt x="352" y="51"/>
                  </a:cubicBezTo>
                  <a:cubicBezTo>
                    <a:pt x="349" y="55"/>
                    <a:pt x="350" y="61"/>
                    <a:pt x="354" y="64"/>
                  </a:cubicBezTo>
                  <a:cubicBezTo>
                    <a:pt x="354" y="64"/>
                    <a:pt x="354" y="64"/>
                    <a:pt x="354" y="64"/>
                  </a:cubicBezTo>
                  <a:cubicBezTo>
                    <a:pt x="356" y="66"/>
                    <a:pt x="358" y="67"/>
                    <a:pt x="360" y="67"/>
                  </a:cubicBezTo>
                  <a:cubicBezTo>
                    <a:pt x="363" y="67"/>
                    <a:pt x="366" y="65"/>
                    <a:pt x="367" y="63"/>
                  </a:cubicBezTo>
                  <a:cubicBezTo>
                    <a:pt x="371" y="59"/>
                    <a:pt x="370" y="53"/>
                    <a:pt x="366" y="50"/>
                  </a:cubicBezTo>
                  <a:cubicBezTo>
                    <a:pt x="365" y="50"/>
                    <a:pt x="365" y="50"/>
                    <a:pt x="365" y="50"/>
                  </a:cubicBezTo>
                  <a:cubicBezTo>
                    <a:pt x="364" y="48"/>
                    <a:pt x="362" y="47"/>
                    <a:pt x="360" y="47"/>
                  </a:cubicBezTo>
                  <a:moveTo>
                    <a:pt x="116" y="28"/>
                  </a:moveTo>
                  <a:cubicBezTo>
                    <a:pt x="115" y="28"/>
                    <a:pt x="113" y="29"/>
                    <a:pt x="112" y="29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06" y="33"/>
                    <a:pt x="105" y="38"/>
                    <a:pt x="108" y="43"/>
                  </a:cubicBezTo>
                  <a:cubicBezTo>
                    <a:pt x="109" y="45"/>
                    <a:pt x="112" y="47"/>
                    <a:pt x="116" y="47"/>
                  </a:cubicBezTo>
                  <a:cubicBezTo>
                    <a:pt x="117" y="47"/>
                    <a:pt x="119" y="47"/>
                    <a:pt x="120" y="46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5" y="43"/>
                    <a:pt x="127" y="37"/>
                    <a:pt x="124" y="33"/>
                  </a:cubicBezTo>
                  <a:cubicBezTo>
                    <a:pt x="123" y="30"/>
                    <a:pt x="120" y="28"/>
                    <a:pt x="116" y="28"/>
                  </a:cubicBezTo>
                  <a:moveTo>
                    <a:pt x="323" y="24"/>
                  </a:moveTo>
                  <a:cubicBezTo>
                    <a:pt x="320" y="24"/>
                    <a:pt x="317" y="25"/>
                    <a:pt x="315" y="29"/>
                  </a:cubicBezTo>
                  <a:cubicBezTo>
                    <a:pt x="313" y="33"/>
                    <a:pt x="315" y="39"/>
                    <a:pt x="319" y="41"/>
                  </a:cubicBezTo>
                  <a:cubicBezTo>
                    <a:pt x="320" y="41"/>
                    <a:pt x="320" y="41"/>
                    <a:pt x="320" y="41"/>
                  </a:cubicBezTo>
                  <a:cubicBezTo>
                    <a:pt x="321" y="42"/>
                    <a:pt x="323" y="42"/>
                    <a:pt x="324" y="42"/>
                  </a:cubicBezTo>
                  <a:cubicBezTo>
                    <a:pt x="328" y="42"/>
                    <a:pt x="331" y="41"/>
                    <a:pt x="332" y="38"/>
                  </a:cubicBezTo>
                  <a:cubicBezTo>
                    <a:pt x="335" y="33"/>
                    <a:pt x="333" y="27"/>
                    <a:pt x="329" y="25"/>
                  </a:cubicBezTo>
                  <a:cubicBezTo>
                    <a:pt x="328" y="25"/>
                    <a:pt x="328" y="25"/>
                    <a:pt x="328" y="25"/>
                  </a:cubicBezTo>
                  <a:cubicBezTo>
                    <a:pt x="326" y="24"/>
                    <a:pt x="325" y="24"/>
                    <a:pt x="323" y="24"/>
                  </a:cubicBezTo>
                  <a:moveTo>
                    <a:pt x="156" y="10"/>
                  </a:moveTo>
                  <a:cubicBezTo>
                    <a:pt x="155" y="10"/>
                    <a:pt x="154" y="10"/>
                    <a:pt x="153" y="11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47" y="13"/>
                    <a:pt x="145" y="18"/>
                    <a:pt x="146" y="23"/>
                  </a:cubicBezTo>
                  <a:cubicBezTo>
                    <a:pt x="148" y="27"/>
                    <a:pt x="151" y="29"/>
                    <a:pt x="155" y="29"/>
                  </a:cubicBezTo>
                  <a:cubicBezTo>
                    <a:pt x="156" y="29"/>
                    <a:pt x="157" y="29"/>
                    <a:pt x="158" y="29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4" y="27"/>
                    <a:pt x="166" y="21"/>
                    <a:pt x="165" y="17"/>
                  </a:cubicBezTo>
                  <a:cubicBezTo>
                    <a:pt x="163" y="13"/>
                    <a:pt x="160" y="10"/>
                    <a:pt x="156" y="10"/>
                  </a:cubicBezTo>
                  <a:moveTo>
                    <a:pt x="283" y="7"/>
                  </a:moveTo>
                  <a:cubicBezTo>
                    <a:pt x="279" y="7"/>
                    <a:pt x="275" y="10"/>
                    <a:pt x="274" y="14"/>
                  </a:cubicBezTo>
                  <a:cubicBezTo>
                    <a:pt x="273" y="19"/>
                    <a:pt x="276" y="24"/>
                    <a:pt x="281" y="26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2" y="26"/>
                    <a:pt x="283" y="26"/>
                    <a:pt x="284" y="26"/>
                  </a:cubicBezTo>
                  <a:cubicBezTo>
                    <a:pt x="288" y="26"/>
                    <a:pt x="292" y="24"/>
                    <a:pt x="293" y="20"/>
                  </a:cubicBezTo>
                  <a:cubicBezTo>
                    <a:pt x="294" y="15"/>
                    <a:pt x="292" y="10"/>
                    <a:pt x="287" y="8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5" y="8"/>
                    <a:pt x="284" y="7"/>
                    <a:pt x="283" y="7"/>
                  </a:cubicBezTo>
                  <a:moveTo>
                    <a:pt x="198" y="1"/>
                  </a:moveTo>
                  <a:cubicBezTo>
                    <a:pt x="198" y="1"/>
                    <a:pt x="197" y="1"/>
                    <a:pt x="197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1" y="2"/>
                    <a:pt x="187" y="6"/>
                    <a:pt x="188" y="11"/>
                  </a:cubicBezTo>
                  <a:cubicBezTo>
                    <a:pt x="189" y="16"/>
                    <a:pt x="193" y="19"/>
                    <a:pt x="197" y="19"/>
                  </a:cubicBezTo>
                  <a:cubicBezTo>
                    <a:pt x="198" y="19"/>
                    <a:pt x="198" y="19"/>
                    <a:pt x="198" y="19"/>
                  </a:cubicBezTo>
                  <a:cubicBezTo>
                    <a:pt x="199" y="19"/>
                    <a:pt x="199" y="19"/>
                    <a:pt x="199" y="19"/>
                  </a:cubicBezTo>
                  <a:cubicBezTo>
                    <a:pt x="204" y="19"/>
                    <a:pt x="208" y="14"/>
                    <a:pt x="207" y="9"/>
                  </a:cubicBezTo>
                  <a:cubicBezTo>
                    <a:pt x="207" y="4"/>
                    <a:pt x="203" y="1"/>
                    <a:pt x="198" y="1"/>
                  </a:cubicBezTo>
                  <a:moveTo>
                    <a:pt x="241" y="0"/>
                  </a:moveTo>
                  <a:cubicBezTo>
                    <a:pt x="236" y="0"/>
                    <a:pt x="232" y="3"/>
                    <a:pt x="231" y="8"/>
                  </a:cubicBezTo>
                  <a:cubicBezTo>
                    <a:pt x="231" y="13"/>
                    <a:pt x="235" y="18"/>
                    <a:pt x="240" y="18"/>
                  </a:cubicBezTo>
                  <a:cubicBezTo>
                    <a:pt x="241" y="18"/>
                    <a:pt x="241" y="18"/>
                    <a:pt x="241" y="18"/>
                  </a:cubicBezTo>
                  <a:cubicBezTo>
                    <a:pt x="241" y="18"/>
                    <a:pt x="241" y="18"/>
                    <a:pt x="241" y="18"/>
                  </a:cubicBezTo>
                  <a:cubicBezTo>
                    <a:pt x="246" y="18"/>
                    <a:pt x="250" y="15"/>
                    <a:pt x="251" y="10"/>
                  </a:cubicBezTo>
                  <a:cubicBezTo>
                    <a:pt x="251" y="5"/>
                    <a:pt x="247" y="0"/>
                    <a:pt x="242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41" y="0"/>
                    <a:pt x="241" y="0"/>
                    <a:pt x="241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47297576-5BB6-40F0-8413-185F119D3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6666" y="2774170"/>
              <a:ext cx="867749" cy="866360"/>
            </a:xfrm>
            <a:custGeom>
              <a:avLst/>
              <a:gdLst>
                <a:gd name="T0" fmla="*/ 237 w 447"/>
                <a:gd name="T1" fmla="*/ 446 h 446"/>
                <a:gd name="T2" fmla="*/ 194 w 447"/>
                <a:gd name="T3" fmla="*/ 426 h 446"/>
                <a:gd name="T4" fmla="*/ 204 w 447"/>
                <a:gd name="T5" fmla="*/ 437 h 446"/>
                <a:gd name="T6" fmla="*/ 278 w 447"/>
                <a:gd name="T7" fmla="*/ 421 h 446"/>
                <a:gd name="T8" fmla="*/ 283 w 447"/>
                <a:gd name="T9" fmla="*/ 439 h 446"/>
                <a:gd name="T10" fmla="*/ 148 w 447"/>
                <a:gd name="T11" fmla="*/ 434 h 446"/>
                <a:gd name="T12" fmla="*/ 155 w 447"/>
                <a:gd name="T13" fmla="*/ 416 h 446"/>
                <a:gd name="T14" fmla="*/ 312 w 447"/>
                <a:gd name="T15" fmla="*/ 419 h 446"/>
                <a:gd name="T16" fmla="*/ 321 w 447"/>
                <a:gd name="T17" fmla="*/ 405 h 446"/>
                <a:gd name="T18" fmla="*/ 113 w 447"/>
                <a:gd name="T19" fmla="*/ 416 h 446"/>
                <a:gd name="T20" fmla="*/ 357 w 447"/>
                <a:gd name="T21" fmla="*/ 381 h 446"/>
                <a:gd name="T22" fmla="*/ 363 w 447"/>
                <a:gd name="T23" fmla="*/ 398 h 446"/>
                <a:gd name="T24" fmla="*/ 71 w 447"/>
                <a:gd name="T25" fmla="*/ 374 h 446"/>
                <a:gd name="T26" fmla="*/ 85 w 447"/>
                <a:gd name="T27" fmla="*/ 374 h 446"/>
                <a:gd name="T28" fmla="*/ 381 w 447"/>
                <a:gd name="T29" fmla="*/ 355 h 446"/>
                <a:gd name="T30" fmla="*/ 394 w 447"/>
                <a:gd name="T31" fmla="*/ 353 h 446"/>
                <a:gd name="T32" fmla="*/ 42 w 447"/>
                <a:gd name="T33" fmla="*/ 354 h 446"/>
                <a:gd name="T34" fmla="*/ 49 w 447"/>
                <a:gd name="T35" fmla="*/ 339 h 446"/>
                <a:gd name="T36" fmla="*/ 412 w 447"/>
                <a:gd name="T37" fmla="*/ 334 h 446"/>
                <a:gd name="T38" fmla="*/ 28 w 447"/>
                <a:gd name="T39" fmla="*/ 301 h 446"/>
                <a:gd name="T40" fmla="*/ 32 w 447"/>
                <a:gd name="T41" fmla="*/ 319 h 446"/>
                <a:gd name="T42" fmla="*/ 420 w 447"/>
                <a:gd name="T43" fmla="*/ 282 h 446"/>
                <a:gd name="T44" fmla="*/ 438 w 447"/>
                <a:gd name="T45" fmla="*/ 287 h 446"/>
                <a:gd name="T46" fmla="*/ 5 w 447"/>
                <a:gd name="T47" fmla="*/ 271 h 446"/>
                <a:gd name="T48" fmla="*/ 23 w 447"/>
                <a:gd name="T49" fmla="*/ 267 h 446"/>
                <a:gd name="T50" fmla="*/ 436 w 447"/>
                <a:gd name="T51" fmla="*/ 252 h 446"/>
                <a:gd name="T52" fmla="*/ 437 w 447"/>
                <a:gd name="T53" fmla="*/ 232 h 446"/>
                <a:gd name="T54" fmla="*/ 9 w 447"/>
                <a:gd name="T55" fmla="*/ 236 h 446"/>
                <a:gd name="T56" fmla="*/ 435 w 447"/>
                <a:gd name="T57" fmla="*/ 188 h 446"/>
                <a:gd name="T58" fmla="*/ 445 w 447"/>
                <a:gd name="T59" fmla="*/ 197 h 446"/>
                <a:gd name="T60" fmla="*/ 4 w 447"/>
                <a:gd name="T61" fmla="*/ 182 h 446"/>
                <a:gd name="T62" fmla="*/ 15 w 447"/>
                <a:gd name="T63" fmla="*/ 174 h 446"/>
                <a:gd name="T64" fmla="*/ 418 w 447"/>
                <a:gd name="T65" fmla="*/ 159 h 446"/>
                <a:gd name="T66" fmla="*/ 427 w 447"/>
                <a:gd name="T67" fmla="*/ 146 h 446"/>
                <a:gd name="T68" fmla="*/ 25 w 447"/>
                <a:gd name="T69" fmla="*/ 151 h 446"/>
                <a:gd name="T70" fmla="*/ 409 w 447"/>
                <a:gd name="T71" fmla="*/ 106 h 446"/>
                <a:gd name="T72" fmla="*/ 414 w 447"/>
                <a:gd name="T73" fmla="*/ 124 h 446"/>
                <a:gd name="T74" fmla="*/ 38 w 447"/>
                <a:gd name="T75" fmla="*/ 98 h 446"/>
                <a:gd name="T76" fmla="*/ 53 w 447"/>
                <a:gd name="T77" fmla="*/ 108 h 446"/>
                <a:gd name="T78" fmla="*/ 377 w 447"/>
                <a:gd name="T79" fmla="*/ 87 h 446"/>
                <a:gd name="T80" fmla="*/ 390 w 447"/>
                <a:gd name="T81" fmla="*/ 74 h 446"/>
                <a:gd name="T82" fmla="*/ 66 w 447"/>
                <a:gd name="T83" fmla="*/ 77 h 446"/>
                <a:gd name="T84" fmla="*/ 74 w 447"/>
                <a:gd name="T85" fmla="*/ 61 h 446"/>
                <a:gd name="T86" fmla="*/ 352 w 447"/>
                <a:gd name="T87" fmla="*/ 61 h 446"/>
                <a:gd name="T88" fmla="*/ 108 w 447"/>
                <a:gd name="T89" fmla="*/ 34 h 446"/>
                <a:gd name="T90" fmla="*/ 112 w 447"/>
                <a:gd name="T91" fmla="*/ 51 h 446"/>
                <a:gd name="T92" fmla="*/ 306 w 447"/>
                <a:gd name="T93" fmla="*/ 25 h 446"/>
                <a:gd name="T94" fmla="*/ 319 w 447"/>
                <a:gd name="T95" fmla="*/ 21 h 446"/>
                <a:gd name="T96" fmla="*/ 142 w 447"/>
                <a:gd name="T97" fmla="*/ 15 h 446"/>
                <a:gd name="T98" fmla="*/ 155 w 447"/>
                <a:gd name="T99" fmla="*/ 20 h 446"/>
                <a:gd name="T100" fmla="*/ 274 w 447"/>
                <a:gd name="T101" fmla="*/ 15 h 446"/>
                <a:gd name="T102" fmla="*/ 275 w 447"/>
                <a:gd name="T103" fmla="*/ 6 h 446"/>
                <a:gd name="T104" fmla="*/ 178 w 447"/>
                <a:gd name="T105" fmla="*/ 13 h 446"/>
                <a:gd name="T106" fmla="*/ 188 w 447"/>
                <a:gd name="T107" fmla="*/ 3 h 446"/>
                <a:gd name="T108" fmla="*/ 231 w 447"/>
                <a:gd name="T109" fmla="*/ 1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7" h="446">
                  <a:moveTo>
                    <a:pt x="238" y="428"/>
                  </a:moveTo>
                  <a:cubicBezTo>
                    <a:pt x="238" y="428"/>
                    <a:pt x="237" y="428"/>
                    <a:pt x="237" y="428"/>
                  </a:cubicBezTo>
                  <a:cubicBezTo>
                    <a:pt x="236" y="428"/>
                    <a:pt x="236" y="428"/>
                    <a:pt x="236" y="428"/>
                  </a:cubicBezTo>
                  <a:cubicBezTo>
                    <a:pt x="231" y="428"/>
                    <a:pt x="227" y="433"/>
                    <a:pt x="228" y="438"/>
                  </a:cubicBezTo>
                  <a:cubicBezTo>
                    <a:pt x="228" y="443"/>
                    <a:pt x="232" y="446"/>
                    <a:pt x="237" y="446"/>
                  </a:cubicBezTo>
                  <a:cubicBezTo>
                    <a:pt x="237" y="446"/>
                    <a:pt x="237" y="446"/>
                    <a:pt x="237" y="446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44" y="446"/>
                    <a:pt x="247" y="441"/>
                    <a:pt x="247" y="436"/>
                  </a:cubicBezTo>
                  <a:cubicBezTo>
                    <a:pt x="247" y="432"/>
                    <a:pt x="243" y="428"/>
                    <a:pt x="238" y="428"/>
                  </a:cubicBezTo>
                  <a:moveTo>
                    <a:pt x="194" y="426"/>
                  </a:moveTo>
                  <a:cubicBezTo>
                    <a:pt x="189" y="426"/>
                    <a:pt x="185" y="430"/>
                    <a:pt x="184" y="434"/>
                  </a:cubicBezTo>
                  <a:cubicBezTo>
                    <a:pt x="184" y="439"/>
                    <a:pt x="187" y="444"/>
                    <a:pt x="192" y="445"/>
                  </a:cubicBezTo>
                  <a:cubicBezTo>
                    <a:pt x="193" y="445"/>
                    <a:pt x="193" y="445"/>
                    <a:pt x="193" y="445"/>
                  </a:cubicBezTo>
                  <a:cubicBezTo>
                    <a:pt x="194" y="445"/>
                    <a:pt x="194" y="445"/>
                    <a:pt x="195" y="445"/>
                  </a:cubicBezTo>
                  <a:cubicBezTo>
                    <a:pt x="199" y="445"/>
                    <a:pt x="203" y="441"/>
                    <a:pt x="204" y="437"/>
                  </a:cubicBezTo>
                  <a:cubicBezTo>
                    <a:pt x="204" y="432"/>
                    <a:pt x="201" y="427"/>
                    <a:pt x="196" y="426"/>
                  </a:cubicBezTo>
                  <a:cubicBezTo>
                    <a:pt x="195" y="426"/>
                    <a:pt x="195" y="426"/>
                    <a:pt x="195" y="426"/>
                  </a:cubicBezTo>
                  <a:cubicBezTo>
                    <a:pt x="194" y="426"/>
                    <a:pt x="194" y="426"/>
                    <a:pt x="194" y="426"/>
                  </a:cubicBezTo>
                  <a:moveTo>
                    <a:pt x="281" y="421"/>
                  </a:moveTo>
                  <a:cubicBezTo>
                    <a:pt x="280" y="421"/>
                    <a:pt x="279" y="421"/>
                    <a:pt x="278" y="421"/>
                  </a:cubicBezTo>
                  <a:cubicBezTo>
                    <a:pt x="277" y="421"/>
                    <a:pt x="277" y="421"/>
                    <a:pt x="277" y="421"/>
                  </a:cubicBezTo>
                  <a:cubicBezTo>
                    <a:pt x="272" y="422"/>
                    <a:pt x="269" y="428"/>
                    <a:pt x="271" y="432"/>
                  </a:cubicBezTo>
                  <a:cubicBezTo>
                    <a:pt x="272" y="437"/>
                    <a:pt x="276" y="439"/>
                    <a:pt x="280" y="439"/>
                  </a:cubicBezTo>
                  <a:cubicBezTo>
                    <a:pt x="280" y="439"/>
                    <a:pt x="281" y="439"/>
                    <a:pt x="282" y="439"/>
                  </a:cubicBezTo>
                  <a:cubicBezTo>
                    <a:pt x="283" y="439"/>
                    <a:pt x="283" y="439"/>
                    <a:pt x="283" y="439"/>
                  </a:cubicBezTo>
                  <a:cubicBezTo>
                    <a:pt x="288" y="437"/>
                    <a:pt x="291" y="432"/>
                    <a:pt x="289" y="427"/>
                  </a:cubicBezTo>
                  <a:cubicBezTo>
                    <a:pt x="288" y="423"/>
                    <a:pt x="285" y="421"/>
                    <a:pt x="281" y="421"/>
                  </a:cubicBezTo>
                  <a:moveTo>
                    <a:pt x="152" y="416"/>
                  </a:moveTo>
                  <a:cubicBezTo>
                    <a:pt x="148" y="416"/>
                    <a:pt x="144" y="418"/>
                    <a:pt x="143" y="422"/>
                  </a:cubicBezTo>
                  <a:cubicBezTo>
                    <a:pt x="141" y="427"/>
                    <a:pt x="144" y="432"/>
                    <a:pt x="148" y="434"/>
                  </a:cubicBezTo>
                  <a:cubicBezTo>
                    <a:pt x="149" y="434"/>
                    <a:pt x="149" y="434"/>
                    <a:pt x="149" y="434"/>
                  </a:cubicBezTo>
                  <a:cubicBezTo>
                    <a:pt x="150" y="434"/>
                    <a:pt x="151" y="435"/>
                    <a:pt x="152" y="435"/>
                  </a:cubicBezTo>
                  <a:cubicBezTo>
                    <a:pt x="156" y="435"/>
                    <a:pt x="160" y="432"/>
                    <a:pt x="161" y="428"/>
                  </a:cubicBezTo>
                  <a:cubicBezTo>
                    <a:pt x="163" y="424"/>
                    <a:pt x="160" y="418"/>
                    <a:pt x="155" y="417"/>
                  </a:cubicBezTo>
                  <a:cubicBezTo>
                    <a:pt x="155" y="416"/>
                    <a:pt x="155" y="416"/>
                    <a:pt x="155" y="416"/>
                  </a:cubicBezTo>
                  <a:cubicBezTo>
                    <a:pt x="154" y="416"/>
                    <a:pt x="153" y="416"/>
                    <a:pt x="152" y="416"/>
                  </a:cubicBezTo>
                  <a:moveTo>
                    <a:pt x="321" y="405"/>
                  </a:moveTo>
                  <a:cubicBezTo>
                    <a:pt x="320" y="405"/>
                    <a:pt x="318" y="405"/>
                    <a:pt x="317" y="406"/>
                  </a:cubicBezTo>
                  <a:cubicBezTo>
                    <a:pt x="316" y="406"/>
                    <a:pt x="316" y="406"/>
                    <a:pt x="316" y="406"/>
                  </a:cubicBezTo>
                  <a:cubicBezTo>
                    <a:pt x="311" y="409"/>
                    <a:pt x="310" y="414"/>
                    <a:pt x="312" y="419"/>
                  </a:cubicBezTo>
                  <a:cubicBezTo>
                    <a:pt x="313" y="422"/>
                    <a:pt x="317" y="424"/>
                    <a:pt x="320" y="424"/>
                  </a:cubicBezTo>
                  <a:cubicBezTo>
                    <a:pt x="322" y="424"/>
                    <a:pt x="323" y="423"/>
                    <a:pt x="324" y="423"/>
                  </a:cubicBezTo>
                  <a:cubicBezTo>
                    <a:pt x="325" y="422"/>
                    <a:pt x="325" y="422"/>
                    <a:pt x="325" y="422"/>
                  </a:cubicBezTo>
                  <a:cubicBezTo>
                    <a:pt x="330" y="420"/>
                    <a:pt x="331" y="414"/>
                    <a:pt x="329" y="410"/>
                  </a:cubicBezTo>
                  <a:cubicBezTo>
                    <a:pt x="328" y="407"/>
                    <a:pt x="324" y="405"/>
                    <a:pt x="321" y="405"/>
                  </a:cubicBezTo>
                  <a:moveTo>
                    <a:pt x="112" y="397"/>
                  </a:moveTo>
                  <a:cubicBezTo>
                    <a:pt x="109" y="397"/>
                    <a:pt x="106" y="399"/>
                    <a:pt x="104" y="402"/>
                  </a:cubicBezTo>
                  <a:cubicBezTo>
                    <a:pt x="102" y="406"/>
                    <a:pt x="103" y="412"/>
                    <a:pt x="108" y="414"/>
                  </a:cubicBezTo>
                  <a:cubicBezTo>
                    <a:pt x="108" y="415"/>
                    <a:pt x="108" y="415"/>
                    <a:pt x="108" y="415"/>
                  </a:cubicBezTo>
                  <a:cubicBezTo>
                    <a:pt x="110" y="416"/>
                    <a:pt x="112" y="416"/>
                    <a:pt x="113" y="416"/>
                  </a:cubicBezTo>
                  <a:cubicBezTo>
                    <a:pt x="116" y="416"/>
                    <a:pt x="119" y="415"/>
                    <a:pt x="121" y="412"/>
                  </a:cubicBezTo>
                  <a:cubicBezTo>
                    <a:pt x="124" y="407"/>
                    <a:pt x="122" y="402"/>
                    <a:pt x="118" y="399"/>
                  </a:cubicBezTo>
                  <a:cubicBezTo>
                    <a:pt x="117" y="399"/>
                    <a:pt x="117" y="399"/>
                    <a:pt x="117" y="399"/>
                  </a:cubicBezTo>
                  <a:cubicBezTo>
                    <a:pt x="116" y="398"/>
                    <a:pt x="114" y="397"/>
                    <a:pt x="112" y="397"/>
                  </a:cubicBezTo>
                  <a:moveTo>
                    <a:pt x="357" y="381"/>
                  </a:moveTo>
                  <a:cubicBezTo>
                    <a:pt x="355" y="381"/>
                    <a:pt x="353" y="382"/>
                    <a:pt x="352" y="383"/>
                  </a:cubicBezTo>
                  <a:cubicBezTo>
                    <a:pt x="351" y="384"/>
                    <a:pt x="351" y="384"/>
                    <a:pt x="351" y="384"/>
                  </a:cubicBezTo>
                  <a:cubicBezTo>
                    <a:pt x="347" y="387"/>
                    <a:pt x="346" y="393"/>
                    <a:pt x="350" y="397"/>
                  </a:cubicBezTo>
                  <a:cubicBezTo>
                    <a:pt x="351" y="399"/>
                    <a:pt x="354" y="400"/>
                    <a:pt x="357" y="400"/>
                  </a:cubicBezTo>
                  <a:cubicBezTo>
                    <a:pt x="359" y="400"/>
                    <a:pt x="361" y="399"/>
                    <a:pt x="363" y="398"/>
                  </a:cubicBezTo>
                  <a:cubicBezTo>
                    <a:pt x="363" y="398"/>
                    <a:pt x="363" y="398"/>
                    <a:pt x="363" y="398"/>
                  </a:cubicBezTo>
                  <a:cubicBezTo>
                    <a:pt x="367" y="395"/>
                    <a:pt x="368" y="389"/>
                    <a:pt x="364" y="385"/>
                  </a:cubicBezTo>
                  <a:cubicBezTo>
                    <a:pt x="363" y="382"/>
                    <a:pt x="360" y="381"/>
                    <a:pt x="357" y="381"/>
                  </a:cubicBezTo>
                  <a:moveTo>
                    <a:pt x="78" y="371"/>
                  </a:moveTo>
                  <a:cubicBezTo>
                    <a:pt x="75" y="371"/>
                    <a:pt x="73" y="372"/>
                    <a:pt x="71" y="374"/>
                  </a:cubicBezTo>
                  <a:cubicBezTo>
                    <a:pt x="68" y="378"/>
                    <a:pt x="68" y="384"/>
                    <a:pt x="72" y="387"/>
                  </a:cubicBezTo>
                  <a:cubicBezTo>
                    <a:pt x="72" y="388"/>
                    <a:pt x="72" y="388"/>
                    <a:pt x="72" y="388"/>
                  </a:cubicBezTo>
                  <a:cubicBezTo>
                    <a:pt x="74" y="389"/>
                    <a:pt x="76" y="390"/>
                    <a:pt x="78" y="390"/>
                  </a:cubicBezTo>
                  <a:cubicBezTo>
                    <a:pt x="81" y="390"/>
                    <a:pt x="83" y="389"/>
                    <a:pt x="85" y="387"/>
                  </a:cubicBezTo>
                  <a:cubicBezTo>
                    <a:pt x="89" y="384"/>
                    <a:pt x="88" y="378"/>
                    <a:pt x="85" y="374"/>
                  </a:cubicBezTo>
                  <a:cubicBezTo>
                    <a:pt x="84" y="373"/>
                    <a:pt x="84" y="373"/>
                    <a:pt x="84" y="373"/>
                  </a:cubicBezTo>
                  <a:cubicBezTo>
                    <a:pt x="82" y="372"/>
                    <a:pt x="80" y="371"/>
                    <a:pt x="78" y="371"/>
                  </a:cubicBezTo>
                  <a:moveTo>
                    <a:pt x="388" y="351"/>
                  </a:moveTo>
                  <a:cubicBezTo>
                    <a:pt x="386" y="351"/>
                    <a:pt x="383" y="352"/>
                    <a:pt x="381" y="354"/>
                  </a:cubicBezTo>
                  <a:cubicBezTo>
                    <a:pt x="381" y="355"/>
                    <a:pt x="381" y="355"/>
                    <a:pt x="381" y="355"/>
                  </a:cubicBezTo>
                  <a:cubicBezTo>
                    <a:pt x="377" y="359"/>
                    <a:pt x="378" y="365"/>
                    <a:pt x="382" y="368"/>
                  </a:cubicBezTo>
                  <a:cubicBezTo>
                    <a:pt x="383" y="369"/>
                    <a:pt x="386" y="370"/>
                    <a:pt x="388" y="370"/>
                  </a:cubicBezTo>
                  <a:cubicBezTo>
                    <a:pt x="390" y="370"/>
                    <a:pt x="393" y="369"/>
                    <a:pt x="395" y="367"/>
                  </a:cubicBezTo>
                  <a:cubicBezTo>
                    <a:pt x="395" y="366"/>
                    <a:pt x="395" y="366"/>
                    <a:pt x="395" y="366"/>
                  </a:cubicBezTo>
                  <a:cubicBezTo>
                    <a:pt x="399" y="362"/>
                    <a:pt x="398" y="356"/>
                    <a:pt x="394" y="353"/>
                  </a:cubicBezTo>
                  <a:cubicBezTo>
                    <a:pt x="392" y="352"/>
                    <a:pt x="390" y="351"/>
                    <a:pt x="388" y="351"/>
                  </a:cubicBezTo>
                  <a:moveTo>
                    <a:pt x="49" y="339"/>
                  </a:moveTo>
                  <a:cubicBezTo>
                    <a:pt x="47" y="339"/>
                    <a:pt x="46" y="339"/>
                    <a:pt x="44" y="341"/>
                  </a:cubicBezTo>
                  <a:cubicBezTo>
                    <a:pt x="40" y="344"/>
                    <a:pt x="39" y="349"/>
                    <a:pt x="42" y="354"/>
                  </a:cubicBezTo>
                  <a:cubicBezTo>
                    <a:pt x="42" y="354"/>
                    <a:pt x="42" y="354"/>
                    <a:pt x="42" y="354"/>
                  </a:cubicBezTo>
                  <a:cubicBezTo>
                    <a:pt x="44" y="357"/>
                    <a:pt x="47" y="358"/>
                    <a:pt x="50" y="358"/>
                  </a:cubicBezTo>
                  <a:cubicBezTo>
                    <a:pt x="52" y="358"/>
                    <a:pt x="53" y="357"/>
                    <a:pt x="55" y="356"/>
                  </a:cubicBezTo>
                  <a:cubicBezTo>
                    <a:pt x="59" y="353"/>
                    <a:pt x="60" y="347"/>
                    <a:pt x="57" y="343"/>
                  </a:cubicBezTo>
                  <a:cubicBezTo>
                    <a:pt x="57" y="342"/>
                    <a:pt x="57" y="342"/>
                    <a:pt x="57" y="342"/>
                  </a:cubicBezTo>
                  <a:cubicBezTo>
                    <a:pt x="55" y="340"/>
                    <a:pt x="52" y="339"/>
                    <a:pt x="49" y="339"/>
                  </a:cubicBezTo>
                  <a:moveTo>
                    <a:pt x="412" y="315"/>
                  </a:moveTo>
                  <a:cubicBezTo>
                    <a:pt x="409" y="315"/>
                    <a:pt x="406" y="317"/>
                    <a:pt x="404" y="320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2" y="325"/>
                    <a:pt x="403" y="331"/>
                    <a:pt x="408" y="333"/>
                  </a:cubicBezTo>
                  <a:cubicBezTo>
                    <a:pt x="409" y="334"/>
                    <a:pt x="411" y="334"/>
                    <a:pt x="412" y="334"/>
                  </a:cubicBezTo>
                  <a:cubicBezTo>
                    <a:pt x="415" y="334"/>
                    <a:pt x="419" y="332"/>
                    <a:pt x="420" y="329"/>
                  </a:cubicBezTo>
                  <a:cubicBezTo>
                    <a:pt x="421" y="329"/>
                    <a:pt x="421" y="329"/>
                    <a:pt x="421" y="329"/>
                  </a:cubicBezTo>
                  <a:cubicBezTo>
                    <a:pt x="423" y="324"/>
                    <a:pt x="421" y="319"/>
                    <a:pt x="417" y="316"/>
                  </a:cubicBezTo>
                  <a:cubicBezTo>
                    <a:pt x="415" y="315"/>
                    <a:pt x="414" y="315"/>
                    <a:pt x="412" y="315"/>
                  </a:cubicBezTo>
                  <a:moveTo>
                    <a:pt x="28" y="301"/>
                  </a:moveTo>
                  <a:cubicBezTo>
                    <a:pt x="26" y="301"/>
                    <a:pt x="25" y="301"/>
                    <a:pt x="24" y="302"/>
                  </a:cubicBezTo>
                  <a:cubicBezTo>
                    <a:pt x="19" y="304"/>
                    <a:pt x="17" y="309"/>
                    <a:pt x="19" y="314"/>
                  </a:cubicBezTo>
                  <a:cubicBezTo>
                    <a:pt x="20" y="315"/>
                    <a:pt x="20" y="315"/>
                    <a:pt x="20" y="315"/>
                  </a:cubicBezTo>
                  <a:cubicBezTo>
                    <a:pt x="21" y="318"/>
                    <a:pt x="24" y="320"/>
                    <a:pt x="28" y="320"/>
                  </a:cubicBezTo>
                  <a:cubicBezTo>
                    <a:pt x="29" y="320"/>
                    <a:pt x="31" y="320"/>
                    <a:pt x="32" y="319"/>
                  </a:cubicBezTo>
                  <a:cubicBezTo>
                    <a:pt x="36" y="317"/>
                    <a:pt x="38" y="312"/>
                    <a:pt x="36" y="307"/>
                  </a:cubicBezTo>
                  <a:cubicBezTo>
                    <a:pt x="36" y="307"/>
                    <a:pt x="36" y="307"/>
                    <a:pt x="36" y="307"/>
                  </a:cubicBezTo>
                  <a:cubicBezTo>
                    <a:pt x="35" y="303"/>
                    <a:pt x="31" y="301"/>
                    <a:pt x="28" y="301"/>
                  </a:cubicBezTo>
                  <a:moveTo>
                    <a:pt x="429" y="275"/>
                  </a:moveTo>
                  <a:cubicBezTo>
                    <a:pt x="425" y="275"/>
                    <a:pt x="421" y="278"/>
                    <a:pt x="420" y="282"/>
                  </a:cubicBezTo>
                  <a:cubicBezTo>
                    <a:pt x="420" y="282"/>
                    <a:pt x="420" y="282"/>
                    <a:pt x="420" y="282"/>
                  </a:cubicBezTo>
                  <a:cubicBezTo>
                    <a:pt x="418" y="287"/>
                    <a:pt x="421" y="292"/>
                    <a:pt x="426" y="294"/>
                  </a:cubicBezTo>
                  <a:cubicBezTo>
                    <a:pt x="427" y="294"/>
                    <a:pt x="428" y="294"/>
                    <a:pt x="429" y="294"/>
                  </a:cubicBezTo>
                  <a:cubicBezTo>
                    <a:pt x="433" y="294"/>
                    <a:pt x="436" y="292"/>
                    <a:pt x="437" y="288"/>
                  </a:cubicBezTo>
                  <a:cubicBezTo>
                    <a:pt x="438" y="287"/>
                    <a:pt x="438" y="287"/>
                    <a:pt x="438" y="287"/>
                  </a:cubicBezTo>
                  <a:cubicBezTo>
                    <a:pt x="439" y="282"/>
                    <a:pt x="436" y="277"/>
                    <a:pt x="432" y="275"/>
                  </a:cubicBezTo>
                  <a:cubicBezTo>
                    <a:pt x="431" y="275"/>
                    <a:pt x="430" y="275"/>
                    <a:pt x="429" y="275"/>
                  </a:cubicBezTo>
                  <a:moveTo>
                    <a:pt x="14" y="260"/>
                  </a:moveTo>
                  <a:cubicBezTo>
                    <a:pt x="13" y="260"/>
                    <a:pt x="13" y="260"/>
                    <a:pt x="12" y="260"/>
                  </a:cubicBezTo>
                  <a:cubicBezTo>
                    <a:pt x="7" y="261"/>
                    <a:pt x="4" y="266"/>
                    <a:pt x="5" y="271"/>
                  </a:cubicBezTo>
                  <a:cubicBezTo>
                    <a:pt x="5" y="272"/>
                    <a:pt x="5" y="272"/>
                    <a:pt x="5" y="272"/>
                  </a:cubicBezTo>
                  <a:cubicBezTo>
                    <a:pt x="6" y="276"/>
                    <a:pt x="10" y="279"/>
                    <a:pt x="14" y="279"/>
                  </a:cubicBezTo>
                  <a:cubicBezTo>
                    <a:pt x="15" y="279"/>
                    <a:pt x="16" y="279"/>
                    <a:pt x="16" y="279"/>
                  </a:cubicBezTo>
                  <a:cubicBezTo>
                    <a:pt x="21" y="278"/>
                    <a:pt x="24" y="273"/>
                    <a:pt x="23" y="268"/>
                  </a:cubicBezTo>
                  <a:cubicBezTo>
                    <a:pt x="23" y="267"/>
                    <a:pt x="23" y="267"/>
                    <a:pt x="23" y="267"/>
                  </a:cubicBezTo>
                  <a:cubicBezTo>
                    <a:pt x="22" y="263"/>
                    <a:pt x="18" y="260"/>
                    <a:pt x="14" y="260"/>
                  </a:cubicBezTo>
                  <a:moveTo>
                    <a:pt x="437" y="232"/>
                  </a:moveTo>
                  <a:cubicBezTo>
                    <a:pt x="432" y="232"/>
                    <a:pt x="428" y="235"/>
                    <a:pt x="428" y="240"/>
                  </a:cubicBezTo>
                  <a:cubicBezTo>
                    <a:pt x="428" y="242"/>
                    <a:pt x="428" y="242"/>
                    <a:pt x="428" y="242"/>
                  </a:cubicBezTo>
                  <a:cubicBezTo>
                    <a:pt x="427" y="247"/>
                    <a:pt x="431" y="251"/>
                    <a:pt x="436" y="252"/>
                  </a:cubicBezTo>
                  <a:cubicBezTo>
                    <a:pt x="437" y="252"/>
                    <a:pt x="437" y="252"/>
                    <a:pt x="437" y="252"/>
                  </a:cubicBezTo>
                  <a:cubicBezTo>
                    <a:pt x="442" y="252"/>
                    <a:pt x="446" y="248"/>
                    <a:pt x="446" y="243"/>
                  </a:cubicBezTo>
                  <a:cubicBezTo>
                    <a:pt x="446" y="242"/>
                    <a:pt x="446" y="242"/>
                    <a:pt x="446" y="242"/>
                  </a:cubicBezTo>
                  <a:cubicBezTo>
                    <a:pt x="447" y="236"/>
                    <a:pt x="443" y="232"/>
                    <a:pt x="438" y="232"/>
                  </a:cubicBezTo>
                  <a:cubicBezTo>
                    <a:pt x="438" y="232"/>
                    <a:pt x="437" y="232"/>
                    <a:pt x="437" y="232"/>
                  </a:cubicBezTo>
                  <a:moveTo>
                    <a:pt x="9" y="217"/>
                  </a:moveTo>
                  <a:cubicBezTo>
                    <a:pt x="4" y="217"/>
                    <a:pt x="0" y="221"/>
                    <a:pt x="0" y="226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2"/>
                    <a:pt x="4" y="236"/>
                    <a:pt x="9" y="236"/>
                  </a:cubicBezTo>
                  <a:cubicBezTo>
                    <a:pt x="9" y="236"/>
                    <a:pt x="9" y="236"/>
                    <a:pt x="9" y="236"/>
                  </a:cubicBezTo>
                  <a:cubicBezTo>
                    <a:pt x="14" y="236"/>
                    <a:pt x="19" y="232"/>
                    <a:pt x="18" y="227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8" y="221"/>
                    <a:pt x="14" y="217"/>
                    <a:pt x="9" y="217"/>
                  </a:cubicBezTo>
                  <a:moveTo>
                    <a:pt x="436" y="188"/>
                  </a:moveTo>
                  <a:cubicBezTo>
                    <a:pt x="436" y="188"/>
                    <a:pt x="435" y="188"/>
                    <a:pt x="435" y="188"/>
                  </a:cubicBezTo>
                  <a:cubicBezTo>
                    <a:pt x="430" y="189"/>
                    <a:pt x="426" y="193"/>
                    <a:pt x="427" y="199"/>
                  </a:cubicBezTo>
                  <a:cubicBezTo>
                    <a:pt x="427" y="199"/>
                    <a:pt x="427" y="199"/>
                    <a:pt x="427" y="199"/>
                  </a:cubicBezTo>
                  <a:cubicBezTo>
                    <a:pt x="428" y="204"/>
                    <a:pt x="432" y="208"/>
                    <a:pt x="436" y="208"/>
                  </a:cubicBezTo>
                  <a:cubicBezTo>
                    <a:pt x="437" y="208"/>
                    <a:pt x="437" y="208"/>
                    <a:pt x="437" y="207"/>
                  </a:cubicBezTo>
                  <a:cubicBezTo>
                    <a:pt x="442" y="207"/>
                    <a:pt x="446" y="202"/>
                    <a:pt x="445" y="197"/>
                  </a:cubicBezTo>
                  <a:cubicBezTo>
                    <a:pt x="445" y="196"/>
                    <a:pt x="445" y="196"/>
                    <a:pt x="445" y="196"/>
                  </a:cubicBezTo>
                  <a:cubicBezTo>
                    <a:pt x="445" y="192"/>
                    <a:pt x="441" y="188"/>
                    <a:pt x="436" y="188"/>
                  </a:cubicBezTo>
                  <a:moveTo>
                    <a:pt x="13" y="174"/>
                  </a:moveTo>
                  <a:cubicBezTo>
                    <a:pt x="9" y="174"/>
                    <a:pt x="5" y="177"/>
                    <a:pt x="4" y="181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3" y="187"/>
                    <a:pt x="6" y="192"/>
                    <a:pt x="11" y="193"/>
                  </a:cubicBezTo>
                  <a:cubicBezTo>
                    <a:pt x="12" y="193"/>
                    <a:pt x="12" y="193"/>
                    <a:pt x="13" y="193"/>
                  </a:cubicBezTo>
                  <a:cubicBezTo>
                    <a:pt x="17" y="193"/>
                    <a:pt x="21" y="190"/>
                    <a:pt x="22" y="185"/>
                  </a:cubicBezTo>
                  <a:cubicBezTo>
                    <a:pt x="22" y="185"/>
                    <a:pt x="22" y="185"/>
                    <a:pt x="22" y="185"/>
                  </a:cubicBezTo>
                  <a:cubicBezTo>
                    <a:pt x="23" y="180"/>
                    <a:pt x="20" y="175"/>
                    <a:pt x="15" y="174"/>
                  </a:cubicBezTo>
                  <a:cubicBezTo>
                    <a:pt x="14" y="174"/>
                    <a:pt x="14" y="174"/>
                    <a:pt x="13" y="174"/>
                  </a:cubicBezTo>
                  <a:moveTo>
                    <a:pt x="427" y="146"/>
                  </a:moveTo>
                  <a:cubicBezTo>
                    <a:pt x="426" y="146"/>
                    <a:pt x="425" y="146"/>
                    <a:pt x="424" y="146"/>
                  </a:cubicBezTo>
                  <a:cubicBezTo>
                    <a:pt x="419" y="148"/>
                    <a:pt x="416" y="153"/>
                    <a:pt x="418" y="158"/>
                  </a:cubicBezTo>
                  <a:cubicBezTo>
                    <a:pt x="418" y="159"/>
                    <a:pt x="418" y="159"/>
                    <a:pt x="418" y="159"/>
                  </a:cubicBezTo>
                  <a:cubicBezTo>
                    <a:pt x="420" y="163"/>
                    <a:pt x="423" y="165"/>
                    <a:pt x="427" y="165"/>
                  </a:cubicBezTo>
                  <a:cubicBezTo>
                    <a:pt x="428" y="165"/>
                    <a:pt x="429" y="165"/>
                    <a:pt x="430" y="165"/>
                  </a:cubicBezTo>
                  <a:cubicBezTo>
                    <a:pt x="435" y="163"/>
                    <a:pt x="437" y="157"/>
                    <a:pt x="436" y="153"/>
                  </a:cubicBezTo>
                  <a:cubicBezTo>
                    <a:pt x="435" y="152"/>
                    <a:pt x="435" y="152"/>
                    <a:pt x="435" y="152"/>
                  </a:cubicBezTo>
                  <a:cubicBezTo>
                    <a:pt x="434" y="148"/>
                    <a:pt x="431" y="146"/>
                    <a:pt x="427" y="146"/>
                  </a:cubicBezTo>
                  <a:moveTo>
                    <a:pt x="25" y="132"/>
                  </a:moveTo>
                  <a:cubicBezTo>
                    <a:pt x="22" y="132"/>
                    <a:pt x="18" y="134"/>
                    <a:pt x="17" y="138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15" y="143"/>
                    <a:pt x="17" y="149"/>
                    <a:pt x="22" y="151"/>
                  </a:cubicBezTo>
                  <a:cubicBezTo>
                    <a:pt x="23" y="151"/>
                    <a:pt x="24" y="151"/>
                    <a:pt x="25" y="151"/>
                  </a:cubicBezTo>
                  <a:cubicBezTo>
                    <a:pt x="29" y="151"/>
                    <a:pt x="32" y="149"/>
                    <a:pt x="34" y="146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6" y="140"/>
                    <a:pt x="34" y="135"/>
                    <a:pt x="29" y="133"/>
                  </a:cubicBezTo>
                  <a:cubicBezTo>
                    <a:pt x="28" y="132"/>
                    <a:pt x="27" y="132"/>
                    <a:pt x="25" y="132"/>
                  </a:cubicBezTo>
                  <a:moveTo>
                    <a:pt x="409" y="106"/>
                  </a:moveTo>
                  <a:cubicBezTo>
                    <a:pt x="407" y="106"/>
                    <a:pt x="406" y="107"/>
                    <a:pt x="404" y="108"/>
                  </a:cubicBezTo>
                  <a:cubicBezTo>
                    <a:pt x="400" y="110"/>
                    <a:pt x="398" y="116"/>
                    <a:pt x="401" y="120"/>
                  </a:cubicBezTo>
                  <a:cubicBezTo>
                    <a:pt x="401" y="121"/>
                    <a:pt x="401" y="121"/>
                    <a:pt x="401" y="121"/>
                  </a:cubicBezTo>
                  <a:cubicBezTo>
                    <a:pt x="403" y="124"/>
                    <a:pt x="406" y="126"/>
                    <a:pt x="409" y="126"/>
                  </a:cubicBezTo>
                  <a:cubicBezTo>
                    <a:pt x="411" y="126"/>
                    <a:pt x="413" y="125"/>
                    <a:pt x="414" y="124"/>
                  </a:cubicBezTo>
                  <a:cubicBezTo>
                    <a:pt x="418" y="122"/>
                    <a:pt x="420" y="116"/>
                    <a:pt x="417" y="112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5" y="108"/>
                    <a:pt x="412" y="106"/>
                    <a:pt x="409" y="106"/>
                  </a:cubicBezTo>
                  <a:moveTo>
                    <a:pt x="46" y="94"/>
                  </a:moveTo>
                  <a:cubicBezTo>
                    <a:pt x="43" y="94"/>
                    <a:pt x="40" y="95"/>
                    <a:pt x="38" y="98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35" y="103"/>
                    <a:pt x="36" y="109"/>
                    <a:pt x="40" y="112"/>
                  </a:cubicBezTo>
                  <a:cubicBezTo>
                    <a:pt x="42" y="113"/>
                    <a:pt x="44" y="113"/>
                    <a:pt x="45" y="113"/>
                  </a:cubicBezTo>
                  <a:cubicBezTo>
                    <a:pt x="48" y="113"/>
                    <a:pt x="51" y="112"/>
                    <a:pt x="53" y="109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6" y="104"/>
                    <a:pt x="55" y="98"/>
                    <a:pt x="51" y="96"/>
                  </a:cubicBezTo>
                  <a:cubicBezTo>
                    <a:pt x="50" y="94"/>
                    <a:pt x="48" y="94"/>
                    <a:pt x="46" y="94"/>
                  </a:cubicBezTo>
                  <a:moveTo>
                    <a:pt x="383" y="71"/>
                  </a:moveTo>
                  <a:cubicBezTo>
                    <a:pt x="381" y="71"/>
                    <a:pt x="379" y="72"/>
                    <a:pt x="377" y="74"/>
                  </a:cubicBezTo>
                  <a:cubicBezTo>
                    <a:pt x="373" y="77"/>
                    <a:pt x="373" y="83"/>
                    <a:pt x="377" y="87"/>
                  </a:cubicBezTo>
                  <a:cubicBezTo>
                    <a:pt x="377" y="87"/>
                    <a:pt x="377" y="87"/>
                    <a:pt x="377" y="87"/>
                  </a:cubicBezTo>
                  <a:cubicBezTo>
                    <a:pt x="379" y="89"/>
                    <a:pt x="381" y="90"/>
                    <a:pt x="384" y="90"/>
                  </a:cubicBezTo>
                  <a:cubicBezTo>
                    <a:pt x="386" y="90"/>
                    <a:pt x="388" y="90"/>
                    <a:pt x="390" y="88"/>
                  </a:cubicBezTo>
                  <a:cubicBezTo>
                    <a:pt x="394" y="85"/>
                    <a:pt x="394" y="79"/>
                    <a:pt x="391" y="75"/>
                  </a:cubicBezTo>
                  <a:cubicBezTo>
                    <a:pt x="390" y="74"/>
                    <a:pt x="390" y="74"/>
                    <a:pt x="390" y="74"/>
                  </a:cubicBezTo>
                  <a:cubicBezTo>
                    <a:pt x="388" y="72"/>
                    <a:pt x="386" y="71"/>
                    <a:pt x="383" y="71"/>
                  </a:cubicBezTo>
                  <a:moveTo>
                    <a:pt x="74" y="61"/>
                  </a:moveTo>
                  <a:cubicBezTo>
                    <a:pt x="71" y="61"/>
                    <a:pt x="69" y="62"/>
                    <a:pt x="67" y="63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3" y="68"/>
                    <a:pt x="63" y="73"/>
                    <a:pt x="66" y="77"/>
                  </a:cubicBezTo>
                  <a:cubicBezTo>
                    <a:pt x="68" y="79"/>
                    <a:pt x="71" y="80"/>
                    <a:pt x="73" y="80"/>
                  </a:cubicBezTo>
                  <a:cubicBezTo>
                    <a:pt x="75" y="80"/>
                    <a:pt x="78" y="79"/>
                    <a:pt x="80" y="77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4" y="73"/>
                    <a:pt x="84" y="67"/>
                    <a:pt x="80" y="63"/>
                  </a:cubicBezTo>
                  <a:cubicBezTo>
                    <a:pt x="78" y="62"/>
                    <a:pt x="76" y="61"/>
                    <a:pt x="74" y="61"/>
                  </a:cubicBezTo>
                  <a:moveTo>
                    <a:pt x="351" y="42"/>
                  </a:moveTo>
                  <a:cubicBezTo>
                    <a:pt x="349" y="42"/>
                    <a:pt x="346" y="43"/>
                    <a:pt x="344" y="46"/>
                  </a:cubicBezTo>
                  <a:cubicBezTo>
                    <a:pt x="341" y="50"/>
                    <a:pt x="342" y="56"/>
                    <a:pt x="346" y="59"/>
                  </a:cubicBezTo>
                  <a:cubicBezTo>
                    <a:pt x="347" y="59"/>
                    <a:pt x="347" y="59"/>
                    <a:pt x="347" y="59"/>
                  </a:cubicBezTo>
                  <a:cubicBezTo>
                    <a:pt x="348" y="60"/>
                    <a:pt x="350" y="61"/>
                    <a:pt x="352" y="61"/>
                  </a:cubicBezTo>
                  <a:cubicBezTo>
                    <a:pt x="355" y="61"/>
                    <a:pt x="358" y="60"/>
                    <a:pt x="360" y="57"/>
                  </a:cubicBezTo>
                  <a:cubicBezTo>
                    <a:pt x="363" y="53"/>
                    <a:pt x="362" y="48"/>
                    <a:pt x="358" y="45"/>
                  </a:cubicBezTo>
                  <a:cubicBezTo>
                    <a:pt x="357" y="44"/>
                    <a:pt x="357" y="44"/>
                    <a:pt x="357" y="44"/>
                  </a:cubicBezTo>
                  <a:cubicBezTo>
                    <a:pt x="355" y="43"/>
                    <a:pt x="353" y="42"/>
                    <a:pt x="351" y="42"/>
                  </a:cubicBezTo>
                  <a:moveTo>
                    <a:pt x="108" y="34"/>
                  </a:moveTo>
                  <a:cubicBezTo>
                    <a:pt x="106" y="34"/>
                    <a:pt x="104" y="34"/>
                    <a:pt x="103" y="35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98" y="38"/>
                    <a:pt x="96" y="44"/>
                    <a:pt x="99" y="48"/>
                  </a:cubicBezTo>
                  <a:cubicBezTo>
                    <a:pt x="101" y="51"/>
                    <a:pt x="104" y="53"/>
                    <a:pt x="107" y="53"/>
                  </a:cubicBezTo>
                  <a:cubicBezTo>
                    <a:pt x="109" y="53"/>
                    <a:pt x="110" y="52"/>
                    <a:pt x="112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7" y="48"/>
                    <a:pt x="118" y="42"/>
                    <a:pt x="115" y="38"/>
                  </a:cubicBezTo>
                  <a:cubicBezTo>
                    <a:pt x="114" y="35"/>
                    <a:pt x="111" y="34"/>
                    <a:pt x="108" y="34"/>
                  </a:cubicBezTo>
                  <a:moveTo>
                    <a:pt x="314" y="20"/>
                  </a:moveTo>
                  <a:cubicBezTo>
                    <a:pt x="311" y="20"/>
                    <a:pt x="307" y="22"/>
                    <a:pt x="306" y="25"/>
                  </a:cubicBezTo>
                  <a:cubicBezTo>
                    <a:pt x="304" y="30"/>
                    <a:pt x="306" y="35"/>
                    <a:pt x="310" y="37"/>
                  </a:cubicBezTo>
                  <a:cubicBezTo>
                    <a:pt x="311" y="38"/>
                    <a:pt x="311" y="38"/>
                    <a:pt x="311" y="38"/>
                  </a:cubicBezTo>
                  <a:cubicBezTo>
                    <a:pt x="312" y="38"/>
                    <a:pt x="314" y="39"/>
                    <a:pt x="315" y="39"/>
                  </a:cubicBezTo>
                  <a:cubicBezTo>
                    <a:pt x="319" y="39"/>
                    <a:pt x="322" y="37"/>
                    <a:pt x="323" y="33"/>
                  </a:cubicBezTo>
                  <a:cubicBezTo>
                    <a:pt x="326" y="29"/>
                    <a:pt x="324" y="23"/>
                    <a:pt x="319" y="21"/>
                  </a:cubicBezTo>
                  <a:cubicBezTo>
                    <a:pt x="318" y="21"/>
                    <a:pt x="318" y="21"/>
                    <a:pt x="318" y="21"/>
                  </a:cubicBezTo>
                  <a:cubicBezTo>
                    <a:pt x="317" y="20"/>
                    <a:pt x="316" y="20"/>
                    <a:pt x="314" y="20"/>
                  </a:cubicBezTo>
                  <a:moveTo>
                    <a:pt x="146" y="14"/>
                  </a:moveTo>
                  <a:cubicBezTo>
                    <a:pt x="145" y="14"/>
                    <a:pt x="144" y="14"/>
                    <a:pt x="143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37" y="17"/>
                    <a:pt x="135" y="22"/>
                    <a:pt x="137" y="27"/>
                  </a:cubicBezTo>
                  <a:cubicBezTo>
                    <a:pt x="138" y="31"/>
                    <a:pt x="142" y="33"/>
                    <a:pt x="145" y="33"/>
                  </a:cubicBezTo>
                  <a:cubicBezTo>
                    <a:pt x="147" y="33"/>
                    <a:pt x="148" y="33"/>
                    <a:pt x="149" y="32"/>
                  </a:cubicBezTo>
                  <a:cubicBezTo>
                    <a:pt x="149" y="32"/>
                    <a:pt x="149" y="32"/>
                    <a:pt x="149" y="32"/>
                  </a:cubicBezTo>
                  <a:cubicBezTo>
                    <a:pt x="154" y="30"/>
                    <a:pt x="157" y="25"/>
                    <a:pt x="155" y="20"/>
                  </a:cubicBezTo>
                  <a:cubicBezTo>
                    <a:pt x="153" y="16"/>
                    <a:pt x="150" y="14"/>
                    <a:pt x="146" y="14"/>
                  </a:cubicBezTo>
                  <a:moveTo>
                    <a:pt x="273" y="6"/>
                  </a:moveTo>
                  <a:cubicBezTo>
                    <a:pt x="269" y="6"/>
                    <a:pt x="265" y="8"/>
                    <a:pt x="264" y="13"/>
                  </a:cubicBezTo>
                  <a:cubicBezTo>
                    <a:pt x="263" y="18"/>
                    <a:pt x="266" y="23"/>
                    <a:pt x="271" y="24"/>
                  </a:cubicBezTo>
                  <a:cubicBezTo>
                    <a:pt x="274" y="15"/>
                    <a:pt x="274" y="15"/>
                    <a:pt x="274" y="15"/>
                  </a:cubicBezTo>
                  <a:cubicBezTo>
                    <a:pt x="272" y="24"/>
                    <a:pt x="272" y="24"/>
                    <a:pt x="272" y="24"/>
                  </a:cubicBezTo>
                  <a:cubicBezTo>
                    <a:pt x="273" y="24"/>
                    <a:pt x="274" y="24"/>
                    <a:pt x="274" y="24"/>
                  </a:cubicBezTo>
                  <a:cubicBezTo>
                    <a:pt x="278" y="24"/>
                    <a:pt x="282" y="21"/>
                    <a:pt x="283" y="17"/>
                  </a:cubicBezTo>
                  <a:cubicBezTo>
                    <a:pt x="284" y="12"/>
                    <a:pt x="281" y="7"/>
                    <a:pt x="276" y="6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6"/>
                    <a:pt x="273" y="6"/>
                  </a:cubicBezTo>
                  <a:moveTo>
                    <a:pt x="188" y="3"/>
                  </a:moveTo>
                  <a:cubicBezTo>
                    <a:pt x="188" y="3"/>
                    <a:pt x="187" y="3"/>
                    <a:pt x="187" y="3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1" y="4"/>
                    <a:pt x="177" y="8"/>
                    <a:pt x="178" y="13"/>
                  </a:cubicBezTo>
                  <a:cubicBezTo>
                    <a:pt x="179" y="18"/>
                    <a:pt x="183" y="21"/>
                    <a:pt x="187" y="21"/>
                  </a:cubicBezTo>
                  <a:cubicBezTo>
                    <a:pt x="188" y="21"/>
                    <a:pt x="188" y="21"/>
                    <a:pt x="189" y="21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5" y="20"/>
                    <a:pt x="198" y="15"/>
                    <a:pt x="197" y="10"/>
                  </a:cubicBezTo>
                  <a:cubicBezTo>
                    <a:pt x="196" y="6"/>
                    <a:pt x="192" y="3"/>
                    <a:pt x="188" y="3"/>
                  </a:cubicBezTo>
                  <a:moveTo>
                    <a:pt x="230" y="0"/>
                  </a:moveTo>
                  <a:cubicBezTo>
                    <a:pt x="225" y="0"/>
                    <a:pt x="221" y="4"/>
                    <a:pt x="221" y="9"/>
                  </a:cubicBezTo>
                  <a:cubicBezTo>
                    <a:pt x="221" y="14"/>
                    <a:pt x="225" y="18"/>
                    <a:pt x="230" y="18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6" y="18"/>
                    <a:pt x="240" y="14"/>
                    <a:pt x="241" y="9"/>
                  </a:cubicBezTo>
                  <a:cubicBezTo>
                    <a:pt x="241" y="4"/>
                    <a:pt x="237" y="0"/>
                    <a:pt x="232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31" y="0"/>
                    <a:pt x="230" y="0"/>
                    <a:pt x="230" y="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FE8C94FE-7EC9-463D-8C4F-6849AF70C2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7578" y="3687736"/>
              <a:ext cx="869137" cy="869137"/>
            </a:xfrm>
            <a:custGeom>
              <a:avLst/>
              <a:gdLst>
                <a:gd name="T0" fmla="*/ 232 w 447"/>
                <a:gd name="T1" fmla="*/ 447 h 447"/>
                <a:gd name="T2" fmla="*/ 189 w 447"/>
                <a:gd name="T3" fmla="*/ 426 h 447"/>
                <a:gd name="T4" fmla="*/ 199 w 447"/>
                <a:gd name="T5" fmla="*/ 437 h 447"/>
                <a:gd name="T6" fmla="*/ 274 w 447"/>
                <a:gd name="T7" fmla="*/ 423 h 447"/>
                <a:gd name="T8" fmla="*/ 278 w 447"/>
                <a:gd name="T9" fmla="*/ 441 h 447"/>
                <a:gd name="T10" fmla="*/ 144 w 447"/>
                <a:gd name="T11" fmla="*/ 432 h 447"/>
                <a:gd name="T12" fmla="*/ 150 w 447"/>
                <a:gd name="T13" fmla="*/ 415 h 447"/>
                <a:gd name="T14" fmla="*/ 307 w 447"/>
                <a:gd name="T15" fmla="*/ 421 h 447"/>
                <a:gd name="T16" fmla="*/ 317 w 447"/>
                <a:gd name="T17" fmla="*/ 408 h 447"/>
                <a:gd name="T18" fmla="*/ 109 w 447"/>
                <a:gd name="T19" fmla="*/ 414 h 447"/>
                <a:gd name="T20" fmla="*/ 354 w 447"/>
                <a:gd name="T21" fmla="*/ 385 h 447"/>
                <a:gd name="T22" fmla="*/ 358 w 447"/>
                <a:gd name="T23" fmla="*/ 402 h 447"/>
                <a:gd name="T24" fmla="*/ 68 w 447"/>
                <a:gd name="T25" fmla="*/ 371 h 447"/>
                <a:gd name="T26" fmla="*/ 81 w 447"/>
                <a:gd name="T27" fmla="*/ 371 h 447"/>
                <a:gd name="T28" fmla="*/ 378 w 447"/>
                <a:gd name="T29" fmla="*/ 359 h 447"/>
                <a:gd name="T30" fmla="*/ 391 w 447"/>
                <a:gd name="T31" fmla="*/ 358 h 447"/>
                <a:gd name="T32" fmla="*/ 39 w 447"/>
                <a:gd name="T33" fmla="*/ 350 h 447"/>
                <a:gd name="T34" fmla="*/ 47 w 447"/>
                <a:gd name="T35" fmla="*/ 335 h 447"/>
                <a:gd name="T36" fmla="*/ 410 w 447"/>
                <a:gd name="T37" fmla="*/ 339 h 447"/>
                <a:gd name="T38" fmla="*/ 26 w 447"/>
                <a:gd name="T39" fmla="*/ 297 h 447"/>
                <a:gd name="T40" fmla="*/ 30 w 447"/>
                <a:gd name="T41" fmla="*/ 315 h 447"/>
                <a:gd name="T42" fmla="*/ 419 w 447"/>
                <a:gd name="T43" fmla="*/ 286 h 447"/>
                <a:gd name="T44" fmla="*/ 437 w 447"/>
                <a:gd name="T45" fmla="*/ 292 h 447"/>
                <a:gd name="T46" fmla="*/ 4 w 447"/>
                <a:gd name="T47" fmla="*/ 266 h 447"/>
                <a:gd name="T48" fmla="*/ 22 w 447"/>
                <a:gd name="T49" fmla="*/ 263 h 447"/>
                <a:gd name="T50" fmla="*/ 436 w 447"/>
                <a:gd name="T51" fmla="*/ 256 h 447"/>
                <a:gd name="T52" fmla="*/ 437 w 447"/>
                <a:gd name="T53" fmla="*/ 237 h 447"/>
                <a:gd name="T54" fmla="*/ 19 w 447"/>
                <a:gd name="T55" fmla="*/ 222 h 447"/>
                <a:gd name="T56" fmla="*/ 428 w 447"/>
                <a:gd name="T57" fmla="*/ 204 h 447"/>
                <a:gd name="T58" fmla="*/ 446 w 447"/>
                <a:gd name="T59" fmla="*/ 202 h 447"/>
                <a:gd name="T60" fmla="*/ 12 w 447"/>
                <a:gd name="T61" fmla="*/ 188 h 447"/>
                <a:gd name="T62" fmla="*/ 14 w 447"/>
                <a:gd name="T63" fmla="*/ 169 h 447"/>
                <a:gd name="T64" fmla="*/ 429 w 447"/>
                <a:gd name="T65" fmla="*/ 171 h 447"/>
                <a:gd name="T66" fmla="*/ 28 w 447"/>
                <a:gd name="T67" fmla="*/ 128 h 447"/>
                <a:gd name="T68" fmla="*/ 36 w 447"/>
                <a:gd name="T69" fmla="*/ 141 h 447"/>
                <a:gd name="T70" fmla="*/ 407 w 447"/>
                <a:gd name="T71" fmla="*/ 113 h 447"/>
                <a:gd name="T72" fmla="*/ 420 w 447"/>
                <a:gd name="T73" fmla="*/ 117 h 447"/>
                <a:gd name="T74" fmla="*/ 41 w 447"/>
                <a:gd name="T75" fmla="*/ 95 h 447"/>
                <a:gd name="T76" fmla="*/ 55 w 447"/>
                <a:gd name="T77" fmla="*/ 92 h 447"/>
                <a:gd name="T78" fmla="*/ 381 w 447"/>
                <a:gd name="T79" fmla="*/ 92 h 447"/>
                <a:gd name="T80" fmla="*/ 387 w 447"/>
                <a:gd name="T81" fmla="*/ 76 h 447"/>
                <a:gd name="T82" fmla="*/ 77 w 447"/>
                <a:gd name="T83" fmla="*/ 77 h 447"/>
                <a:gd name="T84" fmla="*/ 356 w 447"/>
                <a:gd name="T85" fmla="*/ 46 h 447"/>
                <a:gd name="T86" fmla="*/ 364 w 447"/>
                <a:gd name="T87" fmla="*/ 61 h 447"/>
                <a:gd name="T88" fmla="*/ 108 w 447"/>
                <a:gd name="T89" fmla="*/ 33 h 447"/>
                <a:gd name="T90" fmla="*/ 117 w 447"/>
                <a:gd name="T91" fmla="*/ 48 h 447"/>
                <a:gd name="T92" fmla="*/ 315 w 447"/>
                <a:gd name="T93" fmla="*/ 40 h 447"/>
                <a:gd name="T94" fmla="*/ 323 w 447"/>
                <a:gd name="T95" fmla="*/ 24 h 447"/>
                <a:gd name="T96" fmla="*/ 142 w 447"/>
                <a:gd name="T97" fmla="*/ 25 h 447"/>
                <a:gd name="T98" fmla="*/ 152 w 447"/>
                <a:gd name="T99" fmla="*/ 13 h 447"/>
                <a:gd name="T100" fmla="*/ 280 w 447"/>
                <a:gd name="T101" fmla="*/ 26 h 447"/>
                <a:gd name="T102" fmla="*/ 194 w 447"/>
                <a:gd name="T103" fmla="*/ 2 h 447"/>
                <a:gd name="T104" fmla="*/ 194 w 447"/>
                <a:gd name="T105" fmla="*/ 21 h 447"/>
                <a:gd name="T106" fmla="*/ 227 w 447"/>
                <a:gd name="T107" fmla="*/ 9 h 447"/>
                <a:gd name="T108" fmla="*/ 237 w 447"/>
                <a:gd name="T109" fmla="*/ 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7" h="447">
                  <a:moveTo>
                    <a:pt x="233" y="429"/>
                  </a:moveTo>
                  <a:cubicBezTo>
                    <a:pt x="233" y="429"/>
                    <a:pt x="233" y="429"/>
                    <a:pt x="233" y="429"/>
                  </a:cubicBezTo>
                  <a:cubicBezTo>
                    <a:pt x="232" y="429"/>
                    <a:pt x="232" y="429"/>
                    <a:pt x="232" y="429"/>
                  </a:cubicBezTo>
                  <a:cubicBezTo>
                    <a:pt x="227" y="429"/>
                    <a:pt x="223" y="433"/>
                    <a:pt x="223" y="438"/>
                  </a:cubicBezTo>
                  <a:cubicBezTo>
                    <a:pt x="223" y="443"/>
                    <a:pt x="227" y="447"/>
                    <a:pt x="232" y="447"/>
                  </a:cubicBezTo>
                  <a:cubicBezTo>
                    <a:pt x="232" y="447"/>
                    <a:pt x="232" y="447"/>
                    <a:pt x="232" y="447"/>
                  </a:cubicBezTo>
                  <a:cubicBezTo>
                    <a:pt x="233" y="447"/>
                    <a:pt x="233" y="447"/>
                    <a:pt x="233" y="447"/>
                  </a:cubicBezTo>
                  <a:cubicBezTo>
                    <a:pt x="238" y="447"/>
                    <a:pt x="242" y="443"/>
                    <a:pt x="242" y="437"/>
                  </a:cubicBezTo>
                  <a:cubicBezTo>
                    <a:pt x="242" y="433"/>
                    <a:pt x="238" y="429"/>
                    <a:pt x="233" y="429"/>
                  </a:cubicBezTo>
                  <a:moveTo>
                    <a:pt x="189" y="426"/>
                  </a:moveTo>
                  <a:cubicBezTo>
                    <a:pt x="184" y="426"/>
                    <a:pt x="180" y="429"/>
                    <a:pt x="180" y="434"/>
                  </a:cubicBezTo>
                  <a:cubicBezTo>
                    <a:pt x="179" y="439"/>
                    <a:pt x="182" y="443"/>
                    <a:pt x="187" y="444"/>
                  </a:cubicBezTo>
                  <a:cubicBezTo>
                    <a:pt x="188" y="444"/>
                    <a:pt x="188" y="444"/>
                    <a:pt x="188" y="444"/>
                  </a:cubicBezTo>
                  <a:cubicBezTo>
                    <a:pt x="189" y="444"/>
                    <a:pt x="189" y="445"/>
                    <a:pt x="190" y="445"/>
                  </a:cubicBezTo>
                  <a:cubicBezTo>
                    <a:pt x="194" y="445"/>
                    <a:pt x="198" y="441"/>
                    <a:pt x="199" y="437"/>
                  </a:cubicBezTo>
                  <a:cubicBezTo>
                    <a:pt x="200" y="432"/>
                    <a:pt x="196" y="427"/>
                    <a:pt x="191" y="426"/>
                  </a:cubicBezTo>
                  <a:cubicBezTo>
                    <a:pt x="190" y="426"/>
                    <a:pt x="190" y="426"/>
                    <a:pt x="190" y="426"/>
                  </a:cubicBezTo>
                  <a:cubicBezTo>
                    <a:pt x="190" y="426"/>
                    <a:pt x="189" y="426"/>
                    <a:pt x="189" y="426"/>
                  </a:cubicBezTo>
                  <a:moveTo>
                    <a:pt x="276" y="422"/>
                  </a:moveTo>
                  <a:cubicBezTo>
                    <a:pt x="275" y="422"/>
                    <a:pt x="274" y="422"/>
                    <a:pt x="274" y="423"/>
                  </a:cubicBezTo>
                  <a:cubicBezTo>
                    <a:pt x="273" y="423"/>
                    <a:pt x="273" y="423"/>
                    <a:pt x="273" y="423"/>
                  </a:cubicBezTo>
                  <a:cubicBezTo>
                    <a:pt x="268" y="424"/>
                    <a:pt x="265" y="429"/>
                    <a:pt x="266" y="434"/>
                  </a:cubicBezTo>
                  <a:cubicBezTo>
                    <a:pt x="267" y="438"/>
                    <a:pt x="271" y="441"/>
                    <a:pt x="275" y="441"/>
                  </a:cubicBezTo>
                  <a:cubicBezTo>
                    <a:pt x="276" y="441"/>
                    <a:pt x="276" y="441"/>
                    <a:pt x="277" y="441"/>
                  </a:cubicBezTo>
                  <a:cubicBezTo>
                    <a:pt x="278" y="441"/>
                    <a:pt x="278" y="441"/>
                    <a:pt x="278" y="441"/>
                  </a:cubicBezTo>
                  <a:cubicBezTo>
                    <a:pt x="283" y="439"/>
                    <a:pt x="286" y="434"/>
                    <a:pt x="285" y="429"/>
                  </a:cubicBezTo>
                  <a:cubicBezTo>
                    <a:pt x="284" y="425"/>
                    <a:pt x="280" y="422"/>
                    <a:pt x="276" y="422"/>
                  </a:cubicBezTo>
                  <a:moveTo>
                    <a:pt x="147" y="415"/>
                  </a:moveTo>
                  <a:cubicBezTo>
                    <a:pt x="143" y="415"/>
                    <a:pt x="140" y="417"/>
                    <a:pt x="138" y="421"/>
                  </a:cubicBezTo>
                  <a:cubicBezTo>
                    <a:pt x="137" y="425"/>
                    <a:pt x="139" y="431"/>
                    <a:pt x="144" y="432"/>
                  </a:cubicBezTo>
                  <a:cubicBezTo>
                    <a:pt x="144" y="433"/>
                    <a:pt x="144" y="433"/>
                    <a:pt x="144" y="433"/>
                  </a:cubicBezTo>
                  <a:cubicBezTo>
                    <a:pt x="146" y="433"/>
                    <a:pt x="147" y="433"/>
                    <a:pt x="148" y="433"/>
                  </a:cubicBezTo>
                  <a:cubicBezTo>
                    <a:pt x="152" y="433"/>
                    <a:pt x="155" y="431"/>
                    <a:pt x="156" y="427"/>
                  </a:cubicBezTo>
                  <a:cubicBezTo>
                    <a:pt x="158" y="423"/>
                    <a:pt x="156" y="417"/>
                    <a:pt x="151" y="415"/>
                  </a:cubicBezTo>
                  <a:cubicBezTo>
                    <a:pt x="150" y="415"/>
                    <a:pt x="150" y="415"/>
                    <a:pt x="150" y="415"/>
                  </a:cubicBezTo>
                  <a:cubicBezTo>
                    <a:pt x="149" y="415"/>
                    <a:pt x="148" y="415"/>
                    <a:pt x="147" y="415"/>
                  </a:cubicBezTo>
                  <a:moveTo>
                    <a:pt x="317" y="408"/>
                  </a:moveTo>
                  <a:cubicBezTo>
                    <a:pt x="315" y="408"/>
                    <a:pt x="314" y="408"/>
                    <a:pt x="313" y="409"/>
                  </a:cubicBezTo>
                  <a:cubicBezTo>
                    <a:pt x="312" y="409"/>
                    <a:pt x="312" y="409"/>
                    <a:pt x="312" y="409"/>
                  </a:cubicBezTo>
                  <a:cubicBezTo>
                    <a:pt x="307" y="411"/>
                    <a:pt x="305" y="417"/>
                    <a:pt x="307" y="421"/>
                  </a:cubicBezTo>
                  <a:cubicBezTo>
                    <a:pt x="309" y="425"/>
                    <a:pt x="312" y="426"/>
                    <a:pt x="316" y="426"/>
                  </a:cubicBezTo>
                  <a:cubicBezTo>
                    <a:pt x="317" y="426"/>
                    <a:pt x="318" y="426"/>
                    <a:pt x="320" y="426"/>
                  </a:cubicBezTo>
                  <a:cubicBezTo>
                    <a:pt x="321" y="425"/>
                    <a:pt x="321" y="425"/>
                    <a:pt x="321" y="425"/>
                  </a:cubicBezTo>
                  <a:cubicBezTo>
                    <a:pt x="325" y="423"/>
                    <a:pt x="327" y="417"/>
                    <a:pt x="325" y="413"/>
                  </a:cubicBezTo>
                  <a:cubicBezTo>
                    <a:pt x="323" y="410"/>
                    <a:pt x="320" y="408"/>
                    <a:pt x="317" y="408"/>
                  </a:cubicBezTo>
                  <a:moveTo>
                    <a:pt x="108" y="395"/>
                  </a:moveTo>
                  <a:cubicBezTo>
                    <a:pt x="105" y="395"/>
                    <a:pt x="102" y="397"/>
                    <a:pt x="100" y="399"/>
                  </a:cubicBezTo>
                  <a:cubicBezTo>
                    <a:pt x="98" y="404"/>
                    <a:pt x="99" y="409"/>
                    <a:pt x="103" y="412"/>
                  </a:cubicBezTo>
                  <a:cubicBezTo>
                    <a:pt x="104" y="413"/>
                    <a:pt x="104" y="413"/>
                    <a:pt x="104" y="413"/>
                  </a:cubicBezTo>
                  <a:cubicBezTo>
                    <a:pt x="106" y="413"/>
                    <a:pt x="107" y="414"/>
                    <a:pt x="109" y="414"/>
                  </a:cubicBezTo>
                  <a:cubicBezTo>
                    <a:pt x="112" y="414"/>
                    <a:pt x="115" y="412"/>
                    <a:pt x="117" y="410"/>
                  </a:cubicBezTo>
                  <a:cubicBezTo>
                    <a:pt x="120" y="405"/>
                    <a:pt x="118" y="400"/>
                    <a:pt x="114" y="397"/>
                  </a:cubicBezTo>
                  <a:cubicBezTo>
                    <a:pt x="113" y="396"/>
                    <a:pt x="113" y="396"/>
                    <a:pt x="113" y="396"/>
                  </a:cubicBezTo>
                  <a:cubicBezTo>
                    <a:pt x="112" y="395"/>
                    <a:pt x="110" y="395"/>
                    <a:pt x="108" y="395"/>
                  </a:cubicBezTo>
                  <a:moveTo>
                    <a:pt x="354" y="385"/>
                  </a:moveTo>
                  <a:cubicBezTo>
                    <a:pt x="352" y="385"/>
                    <a:pt x="350" y="386"/>
                    <a:pt x="348" y="387"/>
                  </a:cubicBezTo>
                  <a:cubicBezTo>
                    <a:pt x="347" y="387"/>
                    <a:pt x="347" y="387"/>
                    <a:pt x="347" y="387"/>
                  </a:cubicBezTo>
                  <a:cubicBezTo>
                    <a:pt x="343" y="390"/>
                    <a:pt x="342" y="396"/>
                    <a:pt x="345" y="400"/>
                  </a:cubicBezTo>
                  <a:cubicBezTo>
                    <a:pt x="347" y="403"/>
                    <a:pt x="350" y="404"/>
                    <a:pt x="353" y="404"/>
                  </a:cubicBezTo>
                  <a:cubicBezTo>
                    <a:pt x="355" y="404"/>
                    <a:pt x="357" y="403"/>
                    <a:pt x="358" y="402"/>
                  </a:cubicBezTo>
                  <a:cubicBezTo>
                    <a:pt x="359" y="402"/>
                    <a:pt x="359" y="402"/>
                    <a:pt x="359" y="402"/>
                  </a:cubicBezTo>
                  <a:cubicBezTo>
                    <a:pt x="363" y="398"/>
                    <a:pt x="364" y="393"/>
                    <a:pt x="361" y="389"/>
                  </a:cubicBezTo>
                  <a:cubicBezTo>
                    <a:pt x="359" y="386"/>
                    <a:pt x="356" y="385"/>
                    <a:pt x="354" y="385"/>
                  </a:cubicBezTo>
                  <a:moveTo>
                    <a:pt x="74" y="368"/>
                  </a:moveTo>
                  <a:cubicBezTo>
                    <a:pt x="72" y="368"/>
                    <a:pt x="69" y="369"/>
                    <a:pt x="68" y="371"/>
                  </a:cubicBezTo>
                  <a:cubicBezTo>
                    <a:pt x="64" y="375"/>
                    <a:pt x="64" y="380"/>
                    <a:pt x="68" y="384"/>
                  </a:cubicBezTo>
                  <a:cubicBezTo>
                    <a:pt x="69" y="385"/>
                    <a:pt x="69" y="385"/>
                    <a:pt x="69" y="385"/>
                  </a:cubicBezTo>
                  <a:cubicBezTo>
                    <a:pt x="70" y="386"/>
                    <a:pt x="73" y="387"/>
                    <a:pt x="75" y="387"/>
                  </a:cubicBezTo>
                  <a:cubicBezTo>
                    <a:pt x="77" y="387"/>
                    <a:pt x="80" y="386"/>
                    <a:pt x="82" y="384"/>
                  </a:cubicBezTo>
                  <a:cubicBezTo>
                    <a:pt x="85" y="381"/>
                    <a:pt x="85" y="375"/>
                    <a:pt x="81" y="371"/>
                  </a:cubicBezTo>
                  <a:cubicBezTo>
                    <a:pt x="81" y="371"/>
                    <a:pt x="81" y="371"/>
                    <a:pt x="81" y="371"/>
                  </a:cubicBezTo>
                  <a:cubicBezTo>
                    <a:pt x="79" y="369"/>
                    <a:pt x="77" y="368"/>
                    <a:pt x="74" y="368"/>
                  </a:cubicBezTo>
                  <a:moveTo>
                    <a:pt x="385" y="355"/>
                  </a:moveTo>
                  <a:cubicBezTo>
                    <a:pt x="383" y="355"/>
                    <a:pt x="380" y="357"/>
                    <a:pt x="378" y="359"/>
                  </a:cubicBezTo>
                  <a:cubicBezTo>
                    <a:pt x="378" y="359"/>
                    <a:pt x="378" y="359"/>
                    <a:pt x="378" y="359"/>
                  </a:cubicBezTo>
                  <a:cubicBezTo>
                    <a:pt x="374" y="363"/>
                    <a:pt x="375" y="369"/>
                    <a:pt x="379" y="372"/>
                  </a:cubicBezTo>
                  <a:cubicBezTo>
                    <a:pt x="380" y="374"/>
                    <a:pt x="382" y="375"/>
                    <a:pt x="385" y="375"/>
                  </a:cubicBezTo>
                  <a:cubicBezTo>
                    <a:pt x="387" y="375"/>
                    <a:pt x="390" y="374"/>
                    <a:pt x="392" y="371"/>
                  </a:cubicBezTo>
                  <a:cubicBezTo>
                    <a:pt x="392" y="371"/>
                    <a:pt x="392" y="371"/>
                    <a:pt x="392" y="371"/>
                  </a:cubicBezTo>
                  <a:cubicBezTo>
                    <a:pt x="396" y="367"/>
                    <a:pt x="395" y="361"/>
                    <a:pt x="391" y="358"/>
                  </a:cubicBezTo>
                  <a:cubicBezTo>
                    <a:pt x="390" y="356"/>
                    <a:pt x="387" y="355"/>
                    <a:pt x="385" y="355"/>
                  </a:cubicBezTo>
                  <a:moveTo>
                    <a:pt x="47" y="335"/>
                  </a:moveTo>
                  <a:cubicBezTo>
                    <a:pt x="45" y="335"/>
                    <a:pt x="43" y="336"/>
                    <a:pt x="41" y="337"/>
                  </a:cubicBezTo>
                  <a:cubicBezTo>
                    <a:pt x="37" y="340"/>
                    <a:pt x="36" y="346"/>
                    <a:pt x="39" y="350"/>
                  </a:cubicBezTo>
                  <a:cubicBezTo>
                    <a:pt x="39" y="350"/>
                    <a:pt x="39" y="350"/>
                    <a:pt x="39" y="350"/>
                  </a:cubicBezTo>
                  <a:cubicBezTo>
                    <a:pt x="41" y="353"/>
                    <a:pt x="44" y="354"/>
                    <a:pt x="47" y="354"/>
                  </a:cubicBezTo>
                  <a:cubicBezTo>
                    <a:pt x="49" y="354"/>
                    <a:pt x="50" y="353"/>
                    <a:pt x="52" y="352"/>
                  </a:cubicBezTo>
                  <a:cubicBezTo>
                    <a:pt x="56" y="349"/>
                    <a:pt x="57" y="344"/>
                    <a:pt x="54" y="339"/>
                  </a:cubicBezTo>
                  <a:cubicBezTo>
                    <a:pt x="54" y="339"/>
                    <a:pt x="54" y="339"/>
                    <a:pt x="54" y="339"/>
                  </a:cubicBezTo>
                  <a:cubicBezTo>
                    <a:pt x="52" y="336"/>
                    <a:pt x="50" y="335"/>
                    <a:pt x="47" y="335"/>
                  </a:cubicBezTo>
                  <a:moveTo>
                    <a:pt x="410" y="320"/>
                  </a:moveTo>
                  <a:cubicBezTo>
                    <a:pt x="407" y="320"/>
                    <a:pt x="404" y="322"/>
                    <a:pt x="402" y="325"/>
                  </a:cubicBezTo>
                  <a:cubicBezTo>
                    <a:pt x="402" y="326"/>
                    <a:pt x="402" y="326"/>
                    <a:pt x="402" y="326"/>
                  </a:cubicBezTo>
                  <a:cubicBezTo>
                    <a:pt x="399" y="330"/>
                    <a:pt x="401" y="336"/>
                    <a:pt x="405" y="338"/>
                  </a:cubicBezTo>
                  <a:cubicBezTo>
                    <a:pt x="407" y="339"/>
                    <a:pt x="408" y="339"/>
                    <a:pt x="410" y="339"/>
                  </a:cubicBezTo>
                  <a:cubicBezTo>
                    <a:pt x="413" y="339"/>
                    <a:pt x="416" y="338"/>
                    <a:pt x="418" y="335"/>
                  </a:cubicBezTo>
                  <a:cubicBezTo>
                    <a:pt x="418" y="334"/>
                    <a:pt x="418" y="334"/>
                    <a:pt x="418" y="334"/>
                  </a:cubicBezTo>
                  <a:cubicBezTo>
                    <a:pt x="421" y="329"/>
                    <a:pt x="419" y="324"/>
                    <a:pt x="415" y="321"/>
                  </a:cubicBezTo>
                  <a:cubicBezTo>
                    <a:pt x="413" y="320"/>
                    <a:pt x="412" y="320"/>
                    <a:pt x="410" y="320"/>
                  </a:cubicBezTo>
                  <a:moveTo>
                    <a:pt x="26" y="297"/>
                  </a:moveTo>
                  <a:cubicBezTo>
                    <a:pt x="25" y="297"/>
                    <a:pt x="24" y="297"/>
                    <a:pt x="22" y="298"/>
                  </a:cubicBezTo>
                  <a:cubicBezTo>
                    <a:pt x="18" y="300"/>
                    <a:pt x="16" y="305"/>
                    <a:pt x="18" y="310"/>
                  </a:cubicBezTo>
                  <a:cubicBezTo>
                    <a:pt x="18" y="310"/>
                    <a:pt x="18" y="310"/>
                    <a:pt x="18" y="310"/>
                  </a:cubicBezTo>
                  <a:cubicBezTo>
                    <a:pt x="19" y="314"/>
                    <a:pt x="23" y="316"/>
                    <a:pt x="26" y="316"/>
                  </a:cubicBezTo>
                  <a:cubicBezTo>
                    <a:pt x="27" y="316"/>
                    <a:pt x="29" y="316"/>
                    <a:pt x="30" y="315"/>
                  </a:cubicBezTo>
                  <a:cubicBezTo>
                    <a:pt x="34" y="313"/>
                    <a:pt x="37" y="308"/>
                    <a:pt x="35" y="303"/>
                  </a:cubicBezTo>
                  <a:cubicBezTo>
                    <a:pt x="34" y="302"/>
                    <a:pt x="34" y="302"/>
                    <a:pt x="34" y="302"/>
                  </a:cubicBezTo>
                  <a:cubicBezTo>
                    <a:pt x="33" y="299"/>
                    <a:pt x="30" y="297"/>
                    <a:pt x="26" y="297"/>
                  </a:cubicBezTo>
                  <a:moveTo>
                    <a:pt x="428" y="280"/>
                  </a:moveTo>
                  <a:cubicBezTo>
                    <a:pt x="424" y="280"/>
                    <a:pt x="420" y="282"/>
                    <a:pt x="419" y="286"/>
                  </a:cubicBezTo>
                  <a:cubicBezTo>
                    <a:pt x="419" y="288"/>
                    <a:pt x="419" y="288"/>
                    <a:pt x="419" y="288"/>
                  </a:cubicBezTo>
                  <a:cubicBezTo>
                    <a:pt x="417" y="293"/>
                    <a:pt x="420" y="298"/>
                    <a:pt x="425" y="299"/>
                  </a:cubicBezTo>
                  <a:cubicBezTo>
                    <a:pt x="426" y="300"/>
                    <a:pt x="426" y="300"/>
                    <a:pt x="427" y="300"/>
                  </a:cubicBezTo>
                  <a:cubicBezTo>
                    <a:pt x="431" y="300"/>
                    <a:pt x="435" y="297"/>
                    <a:pt x="436" y="293"/>
                  </a:cubicBezTo>
                  <a:cubicBezTo>
                    <a:pt x="437" y="292"/>
                    <a:pt x="437" y="292"/>
                    <a:pt x="437" y="292"/>
                  </a:cubicBezTo>
                  <a:cubicBezTo>
                    <a:pt x="438" y="287"/>
                    <a:pt x="436" y="282"/>
                    <a:pt x="431" y="280"/>
                  </a:cubicBezTo>
                  <a:cubicBezTo>
                    <a:pt x="430" y="280"/>
                    <a:pt x="429" y="280"/>
                    <a:pt x="428" y="280"/>
                  </a:cubicBezTo>
                  <a:moveTo>
                    <a:pt x="13" y="255"/>
                  </a:moveTo>
                  <a:cubicBezTo>
                    <a:pt x="13" y="255"/>
                    <a:pt x="12" y="255"/>
                    <a:pt x="12" y="255"/>
                  </a:cubicBezTo>
                  <a:cubicBezTo>
                    <a:pt x="7" y="256"/>
                    <a:pt x="3" y="261"/>
                    <a:pt x="4" y="266"/>
                  </a:cubicBezTo>
                  <a:cubicBezTo>
                    <a:pt x="4" y="267"/>
                    <a:pt x="4" y="267"/>
                    <a:pt x="4" y="267"/>
                  </a:cubicBezTo>
                  <a:cubicBezTo>
                    <a:pt x="5" y="272"/>
                    <a:pt x="9" y="275"/>
                    <a:pt x="14" y="275"/>
                  </a:cubicBezTo>
                  <a:cubicBezTo>
                    <a:pt x="14" y="275"/>
                    <a:pt x="15" y="274"/>
                    <a:pt x="15" y="274"/>
                  </a:cubicBezTo>
                  <a:cubicBezTo>
                    <a:pt x="20" y="273"/>
                    <a:pt x="24" y="268"/>
                    <a:pt x="23" y="263"/>
                  </a:cubicBezTo>
                  <a:cubicBezTo>
                    <a:pt x="22" y="263"/>
                    <a:pt x="22" y="263"/>
                    <a:pt x="22" y="263"/>
                  </a:cubicBezTo>
                  <a:cubicBezTo>
                    <a:pt x="22" y="258"/>
                    <a:pt x="18" y="255"/>
                    <a:pt x="13" y="255"/>
                  </a:cubicBezTo>
                  <a:moveTo>
                    <a:pt x="437" y="237"/>
                  </a:moveTo>
                  <a:cubicBezTo>
                    <a:pt x="432" y="237"/>
                    <a:pt x="428" y="241"/>
                    <a:pt x="428" y="246"/>
                  </a:cubicBezTo>
                  <a:cubicBezTo>
                    <a:pt x="428" y="247"/>
                    <a:pt x="428" y="247"/>
                    <a:pt x="428" y="247"/>
                  </a:cubicBezTo>
                  <a:cubicBezTo>
                    <a:pt x="427" y="252"/>
                    <a:pt x="431" y="256"/>
                    <a:pt x="436" y="256"/>
                  </a:cubicBezTo>
                  <a:cubicBezTo>
                    <a:pt x="437" y="256"/>
                    <a:pt x="437" y="256"/>
                    <a:pt x="437" y="256"/>
                  </a:cubicBezTo>
                  <a:cubicBezTo>
                    <a:pt x="441" y="256"/>
                    <a:pt x="445" y="253"/>
                    <a:pt x="446" y="248"/>
                  </a:cubicBezTo>
                  <a:cubicBezTo>
                    <a:pt x="446" y="247"/>
                    <a:pt x="446" y="247"/>
                    <a:pt x="446" y="247"/>
                  </a:cubicBezTo>
                  <a:cubicBezTo>
                    <a:pt x="447" y="242"/>
                    <a:pt x="443" y="238"/>
                    <a:pt x="438" y="237"/>
                  </a:cubicBezTo>
                  <a:cubicBezTo>
                    <a:pt x="437" y="237"/>
                    <a:pt x="437" y="237"/>
                    <a:pt x="437" y="237"/>
                  </a:cubicBezTo>
                  <a:moveTo>
                    <a:pt x="10" y="212"/>
                  </a:moveTo>
                  <a:cubicBezTo>
                    <a:pt x="5" y="212"/>
                    <a:pt x="0" y="216"/>
                    <a:pt x="0" y="221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27"/>
                    <a:pt x="4" y="231"/>
                    <a:pt x="9" y="231"/>
                  </a:cubicBezTo>
                  <a:cubicBezTo>
                    <a:pt x="15" y="231"/>
                    <a:pt x="19" y="227"/>
                    <a:pt x="19" y="222"/>
                  </a:cubicBezTo>
                  <a:cubicBezTo>
                    <a:pt x="19" y="221"/>
                    <a:pt x="19" y="221"/>
                    <a:pt x="19" y="221"/>
                  </a:cubicBezTo>
                  <a:cubicBezTo>
                    <a:pt x="19" y="216"/>
                    <a:pt x="15" y="212"/>
                    <a:pt x="10" y="212"/>
                  </a:cubicBezTo>
                  <a:moveTo>
                    <a:pt x="437" y="194"/>
                  </a:moveTo>
                  <a:cubicBezTo>
                    <a:pt x="437" y="194"/>
                    <a:pt x="437" y="194"/>
                    <a:pt x="436" y="194"/>
                  </a:cubicBezTo>
                  <a:cubicBezTo>
                    <a:pt x="431" y="195"/>
                    <a:pt x="427" y="199"/>
                    <a:pt x="428" y="204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10"/>
                    <a:pt x="433" y="213"/>
                    <a:pt x="437" y="213"/>
                  </a:cubicBezTo>
                  <a:cubicBezTo>
                    <a:pt x="438" y="213"/>
                    <a:pt x="438" y="213"/>
                    <a:pt x="438" y="213"/>
                  </a:cubicBezTo>
                  <a:cubicBezTo>
                    <a:pt x="443" y="213"/>
                    <a:pt x="447" y="208"/>
                    <a:pt x="446" y="203"/>
                  </a:cubicBezTo>
                  <a:cubicBezTo>
                    <a:pt x="446" y="202"/>
                    <a:pt x="446" y="202"/>
                    <a:pt x="446" y="202"/>
                  </a:cubicBezTo>
                  <a:cubicBezTo>
                    <a:pt x="446" y="198"/>
                    <a:pt x="442" y="194"/>
                    <a:pt x="437" y="194"/>
                  </a:cubicBezTo>
                  <a:moveTo>
                    <a:pt x="14" y="169"/>
                  </a:moveTo>
                  <a:cubicBezTo>
                    <a:pt x="10" y="169"/>
                    <a:pt x="6" y="172"/>
                    <a:pt x="5" y="176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4" y="182"/>
                    <a:pt x="7" y="187"/>
                    <a:pt x="12" y="188"/>
                  </a:cubicBezTo>
                  <a:cubicBezTo>
                    <a:pt x="13" y="188"/>
                    <a:pt x="13" y="188"/>
                    <a:pt x="14" y="188"/>
                  </a:cubicBezTo>
                  <a:cubicBezTo>
                    <a:pt x="18" y="188"/>
                    <a:pt x="22" y="185"/>
                    <a:pt x="23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4" y="175"/>
                    <a:pt x="21" y="170"/>
                    <a:pt x="16" y="169"/>
                  </a:cubicBezTo>
                  <a:cubicBezTo>
                    <a:pt x="16" y="169"/>
                    <a:pt x="15" y="169"/>
                    <a:pt x="14" y="169"/>
                  </a:cubicBezTo>
                  <a:moveTo>
                    <a:pt x="429" y="151"/>
                  </a:moveTo>
                  <a:cubicBezTo>
                    <a:pt x="428" y="151"/>
                    <a:pt x="427" y="152"/>
                    <a:pt x="426" y="152"/>
                  </a:cubicBezTo>
                  <a:cubicBezTo>
                    <a:pt x="421" y="153"/>
                    <a:pt x="418" y="159"/>
                    <a:pt x="420" y="163"/>
                  </a:cubicBezTo>
                  <a:cubicBezTo>
                    <a:pt x="420" y="164"/>
                    <a:pt x="420" y="164"/>
                    <a:pt x="420" y="164"/>
                  </a:cubicBezTo>
                  <a:cubicBezTo>
                    <a:pt x="421" y="168"/>
                    <a:pt x="425" y="171"/>
                    <a:pt x="429" y="171"/>
                  </a:cubicBezTo>
                  <a:cubicBezTo>
                    <a:pt x="430" y="171"/>
                    <a:pt x="431" y="171"/>
                    <a:pt x="432" y="170"/>
                  </a:cubicBezTo>
                  <a:cubicBezTo>
                    <a:pt x="436" y="169"/>
                    <a:pt x="439" y="164"/>
                    <a:pt x="438" y="159"/>
                  </a:cubicBezTo>
                  <a:cubicBezTo>
                    <a:pt x="437" y="158"/>
                    <a:pt x="437" y="158"/>
                    <a:pt x="437" y="158"/>
                  </a:cubicBezTo>
                  <a:cubicBezTo>
                    <a:pt x="436" y="154"/>
                    <a:pt x="433" y="151"/>
                    <a:pt x="429" y="151"/>
                  </a:cubicBezTo>
                  <a:moveTo>
                    <a:pt x="28" y="128"/>
                  </a:moveTo>
                  <a:cubicBezTo>
                    <a:pt x="24" y="128"/>
                    <a:pt x="21" y="130"/>
                    <a:pt x="19" y="133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7" y="139"/>
                    <a:pt x="19" y="144"/>
                    <a:pt x="24" y="146"/>
                  </a:cubicBezTo>
                  <a:cubicBezTo>
                    <a:pt x="25" y="147"/>
                    <a:pt x="26" y="147"/>
                    <a:pt x="27" y="147"/>
                  </a:cubicBezTo>
                  <a:cubicBezTo>
                    <a:pt x="31" y="147"/>
                    <a:pt x="34" y="145"/>
                    <a:pt x="36" y="141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8" y="136"/>
                    <a:pt x="36" y="131"/>
                    <a:pt x="32" y="129"/>
                  </a:cubicBezTo>
                  <a:cubicBezTo>
                    <a:pt x="30" y="128"/>
                    <a:pt x="29" y="128"/>
                    <a:pt x="28" y="128"/>
                  </a:cubicBezTo>
                  <a:moveTo>
                    <a:pt x="412" y="112"/>
                  </a:moveTo>
                  <a:cubicBezTo>
                    <a:pt x="410" y="112"/>
                    <a:pt x="409" y="112"/>
                    <a:pt x="407" y="113"/>
                  </a:cubicBezTo>
                  <a:cubicBezTo>
                    <a:pt x="403" y="115"/>
                    <a:pt x="401" y="121"/>
                    <a:pt x="404" y="125"/>
                  </a:cubicBezTo>
                  <a:cubicBezTo>
                    <a:pt x="404" y="126"/>
                    <a:pt x="404" y="126"/>
                    <a:pt x="404" y="126"/>
                  </a:cubicBezTo>
                  <a:cubicBezTo>
                    <a:pt x="406" y="129"/>
                    <a:pt x="409" y="131"/>
                    <a:pt x="412" y="131"/>
                  </a:cubicBezTo>
                  <a:cubicBezTo>
                    <a:pt x="414" y="131"/>
                    <a:pt x="415" y="130"/>
                    <a:pt x="417" y="130"/>
                  </a:cubicBezTo>
                  <a:cubicBezTo>
                    <a:pt x="421" y="127"/>
                    <a:pt x="423" y="121"/>
                    <a:pt x="420" y="117"/>
                  </a:cubicBezTo>
                  <a:cubicBezTo>
                    <a:pt x="420" y="116"/>
                    <a:pt x="420" y="116"/>
                    <a:pt x="420" y="116"/>
                  </a:cubicBezTo>
                  <a:cubicBezTo>
                    <a:pt x="418" y="113"/>
                    <a:pt x="415" y="112"/>
                    <a:pt x="412" y="112"/>
                  </a:cubicBezTo>
                  <a:moveTo>
                    <a:pt x="49" y="90"/>
                  </a:moveTo>
                  <a:cubicBezTo>
                    <a:pt x="46" y="90"/>
                    <a:pt x="44" y="91"/>
                    <a:pt x="42" y="94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38" y="99"/>
                    <a:pt x="39" y="105"/>
                    <a:pt x="43" y="108"/>
                  </a:cubicBezTo>
                  <a:cubicBezTo>
                    <a:pt x="45" y="109"/>
                    <a:pt x="47" y="109"/>
                    <a:pt x="49" y="109"/>
                  </a:cubicBezTo>
                  <a:cubicBezTo>
                    <a:pt x="52" y="109"/>
                    <a:pt x="54" y="108"/>
                    <a:pt x="56" y="105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60" y="101"/>
                    <a:pt x="59" y="95"/>
                    <a:pt x="55" y="92"/>
                  </a:cubicBezTo>
                  <a:cubicBezTo>
                    <a:pt x="53" y="91"/>
                    <a:pt x="51" y="90"/>
                    <a:pt x="49" y="90"/>
                  </a:cubicBezTo>
                  <a:moveTo>
                    <a:pt x="387" y="76"/>
                  </a:moveTo>
                  <a:cubicBezTo>
                    <a:pt x="385" y="76"/>
                    <a:pt x="383" y="77"/>
                    <a:pt x="381" y="78"/>
                  </a:cubicBezTo>
                  <a:cubicBezTo>
                    <a:pt x="377" y="81"/>
                    <a:pt x="377" y="87"/>
                    <a:pt x="380" y="91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82" y="94"/>
                    <a:pt x="385" y="95"/>
                    <a:pt x="388" y="95"/>
                  </a:cubicBezTo>
                  <a:cubicBezTo>
                    <a:pt x="390" y="95"/>
                    <a:pt x="392" y="94"/>
                    <a:pt x="394" y="93"/>
                  </a:cubicBezTo>
                  <a:cubicBezTo>
                    <a:pt x="398" y="90"/>
                    <a:pt x="398" y="84"/>
                    <a:pt x="395" y="80"/>
                  </a:cubicBezTo>
                  <a:cubicBezTo>
                    <a:pt x="394" y="79"/>
                    <a:pt x="394" y="79"/>
                    <a:pt x="394" y="79"/>
                  </a:cubicBezTo>
                  <a:cubicBezTo>
                    <a:pt x="392" y="77"/>
                    <a:pt x="390" y="76"/>
                    <a:pt x="387" y="76"/>
                  </a:cubicBezTo>
                  <a:moveTo>
                    <a:pt x="78" y="57"/>
                  </a:moveTo>
                  <a:cubicBezTo>
                    <a:pt x="76" y="57"/>
                    <a:pt x="73" y="58"/>
                    <a:pt x="71" y="60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67" y="64"/>
                    <a:pt x="67" y="70"/>
                    <a:pt x="70" y="74"/>
                  </a:cubicBezTo>
                  <a:cubicBezTo>
                    <a:pt x="72" y="76"/>
                    <a:pt x="75" y="77"/>
                    <a:pt x="77" y="77"/>
                  </a:cubicBezTo>
                  <a:cubicBezTo>
                    <a:pt x="79" y="77"/>
                    <a:pt x="82" y="76"/>
                    <a:pt x="83" y="74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8" y="70"/>
                    <a:pt x="88" y="64"/>
                    <a:pt x="85" y="60"/>
                  </a:cubicBezTo>
                  <a:cubicBezTo>
                    <a:pt x="83" y="58"/>
                    <a:pt x="80" y="57"/>
                    <a:pt x="78" y="57"/>
                  </a:cubicBezTo>
                  <a:moveTo>
                    <a:pt x="356" y="46"/>
                  </a:moveTo>
                  <a:cubicBezTo>
                    <a:pt x="353" y="46"/>
                    <a:pt x="351" y="47"/>
                    <a:pt x="349" y="49"/>
                  </a:cubicBezTo>
                  <a:cubicBezTo>
                    <a:pt x="346" y="53"/>
                    <a:pt x="346" y="59"/>
                    <a:pt x="350" y="62"/>
                  </a:cubicBezTo>
                  <a:cubicBezTo>
                    <a:pt x="351" y="63"/>
                    <a:pt x="351" y="63"/>
                    <a:pt x="351" y="63"/>
                  </a:cubicBezTo>
                  <a:cubicBezTo>
                    <a:pt x="353" y="64"/>
                    <a:pt x="355" y="65"/>
                    <a:pt x="357" y="65"/>
                  </a:cubicBezTo>
                  <a:cubicBezTo>
                    <a:pt x="359" y="65"/>
                    <a:pt x="362" y="64"/>
                    <a:pt x="364" y="61"/>
                  </a:cubicBezTo>
                  <a:cubicBezTo>
                    <a:pt x="367" y="57"/>
                    <a:pt x="366" y="51"/>
                    <a:pt x="362" y="48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360" y="46"/>
                    <a:pt x="358" y="46"/>
                    <a:pt x="356" y="46"/>
                  </a:cubicBezTo>
                  <a:moveTo>
                    <a:pt x="112" y="31"/>
                  </a:moveTo>
                  <a:cubicBezTo>
                    <a:pt x="111" y="31"/>
                    <a:pt x="109" y="32"/>
                    <a:pt x="108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2" y="36"/>
                    <a:pt x="101" y="42"/>
                    <a:pt x="104" y="46"/>
                  </a:cubicBezTo>
                  <a:cubicBezTo>
                    <a:pt x="106" y="49"/>
                    <a:pt x="109" y="50"/>
                    <a:pt x="112" y="50"/>
                  </a:cubicBezTo>
                  <a:cubicBezTo>
                    <a:pt x="113" y="50"/>
                    <a:pt x="115" y="50"/>
                    <a:pt x="116" y="49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22" y="46"/>
                    <a:pt x="123" y="40"/>
                    <a:pt x="120" y="36"/>
                  </a:cubicBezTo>
                  <a:cubicBezTo>
                    <a:pt x="119" y="33"/>
                    <a:pt x="116" y="31"/>
                    <a:pt x="112" y="31"/>
                  </a:cubicBezTo>
                  <a:moveTo>
                    <a:pt x="319" y="23"/>
                  </a:moveTo>
                  <a:cubicBezTo>
                    <a:pt x="316" y="23"/>
                    <a:pt x="313" y="24"/>
                    <a:pt x="311" y="28"/>
                  </a:cubicBezTo>
                  <a:cubicBezTo>
                    <a:pt x="309" y="32"/>
                    <a:pt x="311" y="38"/>
                    <a:pt x="315" y="40"/>
                  </a:cubicBezTo>
                  <a:cubicBezTo>
                    <a:pt x="316" y="41"/>
                    <a:pt x="316" y="41"/>
                    <a:pt x="316" y="41"/>
                  </a:cubicBezTo>
                  <a:cubicBezTo>
                    <a:pt x="317" y="41"/>
                    <a:pt x="319" y="41"/>
                    <a:pt x="320" y="41"/>
                  </a:cubicBezTo>
                  <a:cubicBezTo>
                    <a:pt x="324" y="41"/>
                    <a:pt x="327" y="40"/>
                    <a:pt x="328" y="36"/>
                  </a:cubicBezTo>
                  <a:cubicBezTo>
                    <a:pt x="331" y="32"/>
                    <a:pt x="329" y="26"/>
                    <a:pt x="324" y="24"/>
                  </a:cubicBezTo>
                  <a:cubicBezTo>
                    <a:pt x="323" y="24"/>
                    <a:pt x="323" y="24"/>
                    <a:pt x="323" y="24"/>
                  </a:cubicBezTo>
                  <a:cubicBezTo>
                    <a:pt x="322" y="23"/>
                    <a:pt x="321" y="23"/>
                    <a:pt x="319" y="23"/>
                  </a:cubicBezTo>
                  <a:moveTo>
                    <a:pt x="152" y="13"/>
                  </a:moveTo>
                  <a:cubicBezTo>
                    <a:pt x="151" y="13"/>
                    <a:pt x="149" y="13"/>
                    <a:pt x="148" y="13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3" y="15"/>
                    <a:pt x="140" y="21"/>
                    <a:pt x="142" y="25"/>
                  </a:cubicBezTo>
                  <a:cubicBezTo>
                    <a:pt x="143" y="29"/>
                    <a:pt x="147" y="31"/>
                    <a:pt x="151" y="31"/>
                  </a:cubicBezTo>
                  <a:cubicBezTo>
                    <a:pt x="152" y="31"/>
                    <a:pt x="153" y="31"/>
                    <a:pt x="154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9" y="29"/>
                    <a:pt x="162" y="24"/>
                    <a:pt x="160" y="19"/>
                  </a:cubicBezTo>
                  <a:cubicBezTo>
                    <a:pt x="159" y="15"/>
                    <a:pt x="155" y="13"/>
                    <a:pt x="152" y="13"/>
                  </a:cubicBezTo>
                  <a:moveTo>
                    <a:pt x="279" y="7"/>
                  </a:moveTo>
                  <a:cubicBezTo>
                    <a:pt x="275" y="7"/>
                    <a:pt x="271" y="10"/>
                    <a:pt x="270" y="14"/>
                  </a:cubicBezTo>
                  <a:cubicBezTo>
                    <a:pt x="269" y="19"/>
                    <a:pt x="271" y="24"/>
                    <a:pt x="276" y="25"/>
                  </a:cubicBezTo>
                  <a:cubicBezTo>
                    <a:pt x="277" y="26"/>
                    <a:pt x="277" y="26"/>
                    <a:pt x="277" y="26"/>
                  </a:cubicBezTo>
                  <a:cubicBezTo>
                    <a:pt x="278" y="26"/>
                    <a:pt x="279" y="26"/>
                    <a:pt x="280" y="26"/>
                  </a:cubicBezTo>
                  <a:cubicBezTo>
                    <a:pt x="284" y="26"/>
                    <a:pt x="287" y="23"/>
                    <a:pt x="289" y="19"/>
                  </a:cubicBezTo>
                  <a:cubicBezTo>
                    <a:pt x="290" y="14"/>
                    <a:pt x="287" y="9"/>
                    <a:pt x="282" y="8"/>
                  </a:cubicBezTo>
                  <a:cubicBezTo>
                    <a:pt x="281" y="8"/>
                    <a:pt x="281" y="8"/>
                    <a:pt x="281" y="8"/>
                  </a:cubicBezTo>
                  <a:cubicBezTo>
                    <a:pt x="280" y="7"/>
                    <a:pt x="280" y="7"/>
                    <a:pt x="279" y="7"/>
                  </a:cubicBezTo>
                  <a:moveTo>
                    <a:pt x="194" y="2"/>
                  </a:moveTo>
                  <a:cubicBezTo>
                    <a:pt x="193" y="2"/>
                    <a:pt x="193" y="2"/>
                    <a:pt x="192" y="2"/>
                  </a:cubicBezTo>
                  <a:cubicBezTo>
                    <a:pt x="191" y="2"/>
                    <a:pt x="191" y="2"/>
                    <a:pt x="191" y="2"/>
                  </a:cubicBezTo>
                  <a:cubicBezTo>
                    <a:pt x="186" y="3"/>
                    <a:pt x="183" y="8"/>
                    <a:pt x="184" y="13"/>
                  </a:cubicBezTo>
                  <a:cubicBezTo>
                    <a:pt x="184" y="18"/>
                    <a:pt x="188" y="21"/>
                    <a:pt x="193" y="21"/>
                  </a:cubicBezTo>
                  <a:cubicBezTo>
                    <a:pt x="193" y="21"/>
                    <a:pt x="194" y="21"/>
                    <a:pt x="194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200" y="20"/>
                    <a:pt x="203" y="15"/>
                    <a:pt x="203" y="10"/>
                  </a:cubicBezTo>
                  <a:cubicBezTo>
                    <a:pt x="202" y="6"/>
                    <a:pt x="198" y="2"/>
                    <a:pt x="194" y="2"/>
                  </a:cubicBezTo>
                  <a:moveTo>
                    <a:pt x="236" y="0"/>
                  </a:moveTo>
                  <a:cubicBezTo>
                    <a:pt x="231" y="0"/>
                    <a:pt x="227" y="4"/>
                    <a:pt x="227" y="9"/>
                  </a:cubicBezTo>
                  <a:cubicBezTo>
                    <a:pt x="226" y="14"/>
                    <a:pt x="230" y="19"/>
                    <a:pt x="235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7" y="19"/>
                    <a:pt x="237" y="19"/>
                    <a:pt x="237" y="19"/>
                  </a:cubicBezTo>
                  <a:cubicBezTo>
                    <a:pt x="242" y="19"/>
                    <a:pt x="246" y="15"/>
                    <a:pt x="246" y="10"/>
                  </a:cubicBezTo>
                  <a:cubicBezTo>
                    <a:pt x="246" y="5"/>
                    <a:pt x="243" y="1"/>
                    <a:pt x="237" y="1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6" y="0"/>
                    <a:pt x="236" y="0"/>
                    <a:pt x="236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3096BF3D-4A68-47B1-B371-D9D2DADCA3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6666" y="4604078"/>
              <a:ext cx="867749" cy="869137"/>
            </a:xfrm>
            <a:custGeom>
              <a:avLst/>
              <a:gdLst>
                <a:gd name="T0" fmla="*/ 226 w 447"/>
                <a:gd name="T1" fmla="*/ 428 h 447"/>
                <a:gd name="T2" fmla="*/ 183 w 447"/>
                <a:gd name="T3" fmla="*/ 443 h 447"/>
                <a:gd name="T4" fmla="*/ 184 w 447"/>
                <a:gd name="T5" fmla="*/ 424 h 447"/>
                <a:gd name="T6" fmla="*/ 268 w 447"/>
                <a:gd name="T7" fmla="*/ 442 h 447"/>
                <a:gd name="T8" fmla="*/ 278 w 447"/>
                <a:gd name="T9" fmla="*/ 431 h 447"/>
                <a:gd name="T10" fmla="*/ 141 w 447"/>
                <a:gd name="T11" fmla="*/ 430 h 447"/>
                <a:gd name="T12" fmla="*/ 144 w 447"/>
                <a:gd name="T13" fmla="*/ 412 h 447"/>
                <a:gd name="T14" fmla="*/ 310 w 447"/>
                <a:gd name="T15" fmla="*/ 429 h 447"/>
                <a:gd name="T16" fmla="*/ 319 w 447"/>
                <a:gd name="T17" fmla="*/ 415 h 447"/>
                <a:gd name="T18" fmla="*/ 103 w 447"/>
                <a:gd name="T19" fmla="*/ 410 h 447"/>
                <a:gd name="T20" fmla="*/ 108 w 447"/>
                <a:gd name="T21" fmla="*/ 393 h 447"/>
                <a:gd name="T22" fmla="*/ 347 w 447"/>
                <a:gd name="T23" fmla="*/ 407 h 447"/>
                <a:gd name="T24" fmla="*/ 356 w 447"/>
                <a:gd name="T25" fmla="*/ 392 h 447"/>
                <a:gd name="T26" fmla="*/ 70 w 447"/>
                <a:gd name="T27" fmla="*/ 382 h 447"/>
                <a:gd name="T28" fmla="*/ 76 w 447"/>
                <a:gd name="T29" fmla="*/ 366 h 447"/>
                <a:gd name="T30" fmla="*/ 380 w 447"/>
                <a:gd name="T31" fmla="*/ 379 h 447"/>
                <a:gd name="T32" fmla="*/ 387 w 447"/>
                <a:gd name="T33" fmla="*/ 362 h 447"/>
                <a:gd name="T34" fmla="*/ 43 w 447"/>
                <a:gd name="T35" fmla="*/ 348 h 447"/>
                <a:gd name="T36" fmla="*/ 50 w 447"/>
                <a:gd name="T37" fmla="*/ 333 h 447"/>
                <a:gd name="T38" fmla="*/ 406 w 447"/>
                <a:gd name="T39" fmla="*/ 344 h 447"/>
                <a:gd name="T40" fmla="*/ 411 w 447"/>
                <a:gd name="T41" fmla="*/ 326 h 447"/>
                <a:gd name="T42" fmla="*/ 23 w 447"/>
                <a:gd name="T43" fmla="*/ 310 h 447"/>
                <a:gd name="T44" fmla="*/ 32 w 447"/>
                <a:gd name="T45" fmla="*/ 296 h 447"/>
                <a:gd name="T46" fmla="*/ 425 w 447"/>
                <a:gd name="T47" fmla="*/ 305 h 447"/>
                <a:gd name="T48" fmla="*/ 428 w 447"/>
                <a:gd name="T49" fmla="*/ 287 h 447"/>
                <a:gd name="T50" fmla="*/ 12 w 447"/>
                <a:gd name="T51" fmla="*/ 268 h 447"/>
                <a:gd name="T52" fmla="*/ 21 w 447"/>
                <a:gd name="T53" fmla="*/ 256 h 447"/>
                <a:gd name="T54" fmla="*/ 436 w 447"/>
                <a:gd name="T55" fmla="*/ 263 h 447"/>
                <a:gd name="T56" fmla="*/ 437 w 447"/>
                <a:gd name="T57" fmla="*/ 243 h 447"/>
                <a:gd name="T58" fmla="*/ 9 w 447"/>
                <a:gd name="T59" fmla="*/ 224 h 447"/>
                <a:gd name="T60" fmla="*/ 10 w 447"/>
                <a:gd name="T61" fmla="*/ 205 h 447"/>
                <a:gd name="T62" fmla="*/ 437 w 447"/>
                <a:gd name="T63" fmla="*/ 219 h 447"/>
                <a:gd name="T64" fmla="*/ 447 w 447"/>
                <a:gd name="T65" fmla="*/ 208 h 447"/>
                <a:gd name="T66" fmla="*/ 15 w 447"/>
                <a:gd name="T67" fmla="*/ 182 h 447"/>
                <a:gd name="T68" fmla="*/ 18 w 447"/>
                <a:gd name="T69" fmla="*/ 162 h 447"/>
                <a:gd name="T70" fmla="*/ 430 w 447"/>
                <a:gd name="T71" fmla="*/ 176 h 447"/>
                <a:gd name="T72" fmla="*/ 439 w 447"/>
                <a:gd name="T73" fmla="*/ 164 h 447"/>
                <a:gd name="T74" fmla="*/ 30 w 447"/>
                <a:gd name="T75" fmla="*/ 141 h 447"/>
                <a:gd name="T76" fmla="*/ 34 w 447"/>
                <a:gd name="T77" fmla="*/ 122 h 447"/>
                <a:gd name="T78" fmla="*/ 415 w 447"/>
                <a:gd name="T79" fmla="*/ 136 h 447"/>
                <a:gd name="T80" fmla="*/ 423 w 447"/>
                <a:gd name="T81" fmla="*/ 122 h 447"/>
                <a:gd name="T82" fmla="*/ 52 w 447"/>
                <a:gd name="T83" fmla="*/ 103 h 447"/>
                <a:gd name="T84" fmla="*/ 58 w 447"/>
                <a:gd name="T85" fmla="*/ 86 h 447"/>
                <a:gd name="T86" fmla="*/ 391 w 447"/>
                <a:gd name="T87" fmla="*/ 99 h 447"/>
                <a:gd name="T88" fmla="*/ 398 w 447"/>
                <a:gd name="T89" fmla="*/ 84 h 447"/>
                <a:gd name="T90" fmla="*/ 82 w 447"/>
                <a:gd name="T91" fmla="*/ 72 h 447"/>
                <a:gd name="T92" fmla="*/ 89 w 447"/>
                <a:gd name="T93" fmla="*/ 56 h 447"/>
                <a:gd name="T94" fmla="*/ 361 w 447"/>
                <a:gd name="T95" fmla="*/ 68 h 447"/>
                <a:gd name="T96" fmla="*/ 366 w 447"/>
                <a:gd name="T97" fmla="*/ 51 h 447"/>
                <a:gd name="T98" fmla="*/ 117 w 447"/>
                <a:gd name="T99" fmla="*/ 47 h 447"/>
                <a:gd name="T100" fmla="*/ 126 w 447"/>
                <a:gd name="T101" fmla="*/ 32 h 447"/>
                <a:gd name="T102" fmla="*/ 325 w 447"/>
                <a:gd name="T103" fmla="*/ 44 h 447"/>
                <a:gd name="T104" fmla="*/ 329 w 447"/>
                <a:gd name="T105" fmla="*/ 26 h 447"/>
                <a:gd name="T106" fmla="*/ 156 w 447"/>
                <a:gd name="T107" fmla="*/ 29 h 447"/>
                <a:gd name="T108" fmla="*/ 166 w 447"/>
                <a:gd name="T109" fmla="*/ 17 h 447"/>
                <a:gd name="T110" fmla="*/ 285 w 447"/>
                <a:gd name="T111" fmla="*/ 27 h 447"/>
                <a:gd name="T112" fmla="*/ 287 w 447"/>
                <a:gd name="T113" fmla="*/ 9 h 447"/>
                <a:gd name="T114" fmla="*/ 199 w 447"/>
                <a:gd name="T115" fmla="*/ 20 h 447"/>
                <a:gd name="T116" fmla="*/ 209 w 447"/>
                <a:gd name="T117" fmla="*/ 9 h 447"/>
                <a:gd name="T118" fmla="*/ 243 w 447"/>
                <a:gd name="T119" fmla="*/ 19 h 447"/>
                <a:gd name="T120" fmla="*/ 243 w 447"/>
                <a:gd name="T12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7" h="447">
                  <a:moveTo>
                    <a:pt x="226" y="447"/>
                  </a:moveTo>
                  <a:cubicBezTo>
                    <a:pt x="221" y="447"/>
                    <a:pt x="216" y="443"/>
                    <a:pt x="216" y="438"/>
                  </a:cubicBezTo>
                  <a:cubicBezTo>
                    <a:pt x="216" y="433"/>
                    <a:pt x="220" y="428"/>
                    <a:pt x="225" y="428"/>
                  </a:cubicBezTo>
                  <a:cubicBezTo>
                    <a:pt x="226" y="428"/>
                    <a:pt x="226" y="428"/>
                    <a:pt x="226" y="428"/>
                  </a:cubicBezTo>
                  <a:cubicBezTo>
                    <a:pt x="231" y="428"/>
                    <a:pt x="235" y="432"/>
                    <a:pt x="235" y="437"/>
                  </a:cubicBezTo>
                  <a:cubicBezTo>
                    <a:pt x="236" y="442"/>
                    <a:pt x="231" y="447"/>
                    <a:pt x="226" y="447"/>
                  </a:cubicBezTo>
                  <a:cubicBezTo>
                    <a:pt x="226" y="447"/>
                    <a:pt x="226" y="447"/>
                    <a:pt x="226" y="447"/>
                  </a:cubicBezTo>
                  <a:close/>
                  <a:moveTo>
                    <a:pt x="183" y="443"/>
                  </a:moveTo>
                  <a:cubicBezTo>
                    <a:pt x="182" y="443"/>
                    <a:pt x="182" y="443"/>
                    <a:pt x="181" y="443"/>
                  </a:cubicBezTo>
                  <a:cubicBezTo>
                    <a:pt x="180" y="443"/>
                    <a:pt x="180" y="443"/>
                    <a:pt x="180" y="443"/>
                  </a:cubicBezTo>
                  <a:cubicBezTo>
                    <a:pt x="175" y="442"/>
                    <a:pt x="172" y="437"/>
                    <a:pt x="173" y="432"/>
                  </a:cubicBezTo>
                  <a:cubicBezTo>
                    <a:pt x="174" y="427"/>
                    <a:pt x="179" y="423"/>
                    <a:pt x="184" y="424"/>
                  </a:cubicBezTo>
                  <a:cubicBezTo>
                    <a:pt x="185" y="425"/>
                    <a:pt x="185" y="425"/>
                    <a:pt x="185" y="425"/>
                  </a:cubicBezTo>
                  <a:cubicBezTo>
                    <a:pt x="190" y="426"/>
                    <a:pt x="193" y="430"/>
                    <a:pt x="192" y="435"/>
                  </a:cubicBezTo>
                  <a:cubicBezTo>
                    <a:pt x="191" y="440"/>
                    <a:pt x="187" y="443"/>
                    <a:pt x="183" y="443"/>
                  </a:cubicBezTo>
                  <a:close/>
                  <a:moveTo>
                    <a:pt x="268" y="442"/>
                  </a:moveTo>
                  <a:cubicBezTo>
                    <a:pt x="264" y="442"/>
                    <a:pt x="260" y="439"/>
                    <a:pt x="259" y="435"/>
                  </a:cubicBezTo>
                  <a:cubicBezTo>
                    <a:pt x="258" y="430"/>
                    <a:pt x="262" y="425"/>
                    <a:pt x="267" y="424"/>
                  </a:cubicBezTo>
                  <a:cubicBezTo>
                    <a:pt x="267" y="424"/>
                    <a:pt x="267" y="424"/>
                    <a:pt x="267" y="424"/>
                  </a:cubicBezTo>
                  <a:cubicBezTo>
                    <a:pt x="272" y="422"/>
                    <a:pt x="277" y="426"/>
                    <a:pt x="278" y="431"/>
                  </a:cubicBezTo>
                  <a:cubicBezTo>
                    <a:pt x="279" y="436"/>
                    <a:pt x="276" y="440"/>
                    <a:pt x="271" y="442"/>
                  </a:cubicBezTo>
                  <a:cubicBezTo>
                    <a:pt x="270" y="442"/>
                    <a:pt x="270" y="442"/>
                    <a:pt x="270" y="442"/>
                  </a:cubicBezTo>
                  <a:cubicBezTo>
                    <a:pt x="270" y="442"/>
                    <a:pt x="269" y="442"/>
                    <a:pt x="268" y="442"/>
                  </a:cubicBezTo>
                  <a:close/>
                  <a:moveTo>
                    <a:pt x="141" y="430"/>
                  </a:moveTo>
                  <a:cubicBezTo>
                    <a:pt x="140" y="430"/>
                    <a:pt x="139" y="430"/>
                    <a:pt x="138" y="430"/>
                  </a:cubicBezTo>
                  <a:cubicBezTo>
                    <a:pt x="137" y="429"/>
                    <a:pt x="137" y="429"/>
                    <a:pt x="137" y="429"/>
                  </a:cubicBezTo>
                  <a:cubicBezTo>
                    <a:pt x="132" y="427"/>
                    <a:pt x="130" y="422"/>
                    <a:pt x="132" y="417"/>
                  </a:cubicBezTo>
                  <a:cubicBezTo>
                    <a:pt x="134" y="413"/>
                    <a:pt x="140" y="410"/>
                    <a:pt x="144" y="412"/>
                  </a:cubicBezTo>
                  <a:cubicBezTo>
                    <a:pt x="145" y="413"/>
                    <a:pt x="145" y="413"/>
                    <a:pt x="145" y="413"/>
                  </a:cubicBezTo>
                  <a:cubicBezTo>
                    <a:pt x="150" y="415"/>
                    <a:pt x="152" y="420"/>
                    <a:pt x="150" y="425"/>
                  </a:cubicBezTo>
                  <a:cubicBezTo>
                    <a:pt x="149" y="428"/>
                    <a:pt x="145" y="430"/>
                    <a:pt x="141" y="430"/>
                  </a:cubicBezTo>
                  <a:close/>
                  <a:moveTo>
                    <a:pt x="310" y="429"/>
                  </a:moveTo>
                  <a:cubicBezTo>
                    <a:pt x="306" y="429"/>
                    <a:pt x="303" y="427"/>
                    <a:pt x="301" y="423"/>
                  </a:cubicBezTo>
                  <a:cubicBezTo>
                    <a:pt x="299" y="419"/>
                    <a:pt x="301" y="413"/>
                    <a:pt x="306" y="411"/>
                  </a:cubicBezTo>
                  <a:cubicBezTo>
                    <a:pt x="307" y="411"/>
                    <a:pt x="307" y="411"/>
                    <a:pt x="307" y="411"/>
                  </a:cubicBezTo>
                  <a:cubicBezTo>
                    <a:pt x="311" y="409"/>
                    <a:pt x="317" y="411"/>
                    <a:pt x="319" y="415"/>
                  </a:cubicBezTo>
                  <a:cubicBezTo>
                    <a:pt x="321" y="420"/>
                    <a:pt x="319" y="425"/>
                    <a:pt x="314" y="427"/>
                  </a:cubicBezTo>
                  <a:cubicBezTo>
                    <a:pt x="314" y="428"/>
                    <a:pt x="314" y="428"/>
                    <a:pt x="314" y="428"/>
                  </a:cubicBezTo>
                  <a:cubicBezTo>
                    <a:pt x="312" y="428"/>
                    <a:pt x="311" y="429"/>
                    <a:pt x="310" y="429"/>
                  </a:cubicBezTo>
                  <a:close/>
                  <a:moveTo>
                    <a:pt x="103" y="410"/>
                  </a:moveTo>
                  <a:cubicBezTo>
                    <a:pt x="102" y="410"/>
                    <a:pt x="100" y="409"/>
                    <a:pt x="98" y="408"/>
                  </a:cubicBezTo>
                  <a:cubicBezTo>
                    <a:pt x="98" y="408"/>
                    <a:pt x="98" y="408"/>
                    <a:pt x="98" y="408"/>
                  </a:cubicBezTo>
                  <a:cubicBezTo>
                    <a:pt x="94" y="405"/>
                    <a:pt x="92" y="399"/>
                    <a:pt x="95" y="395"/>
                  </a:cubicBezTo>
                  <a:cubicBezTo>
                    <a:pt x="98" y="391"/>
                    <a:pt x="103" y="390"/>
                    <a:pt x="108" y="393"/>
                  </a:cubicBezTo>
                  <a:cubicBezTo>
                    <a:pt x="108" y="393"/>
                    <a:pt x="108" y="393"/>
                    <a:pt x="108" y="393"/>
                  </a:cubicBezTo>
                  <a:cubicBezTo>
                    <a:pt x="113" y="396"/>
                    <a:pt x="114" y="402"/>
                    <a:pt x="111" y="406"/>
                  </a:cubicBezTo>
                  <a:cubicBezTo>
                    <a:pt x="109" y="408"/>
                    <a:pt x="106" y="410"/>
                    <a:pt x="103" y="410"/>
                  </a:cubicBezTo>
                  <a:close/>
                  <a:moveTo>
                    <a:pt x="347" y="407"/>
                  </a:moveTo>
                  <a:cubicBezTo>
                    <a:pt x="344" y="407"/>
                    <a:pt x="342" y="406"/>
                    <a:pt x="340" y="404"/>
                  </a:cubicBezTo>
                  <a:cubicBezTo>
                    <a:pt x="337" y="399"/>
                    <a:pt x="338" y="394"/>
                    <a:pt x="342" y="391"/>
                  </a:cubicBezTo>
                  <a:cubicBezTo>
                    <a:pt x="343" y="390"/>
                    <a:pt x="343" y="390"/>
                    <a:pt x="343" y="390"/>
                  </a:cubicBezTo>
                  <a:cubicBezTo>
                    <a:pt x="347" y="387"/>
                    <a:pt x="353" y="388"/>
                    <a:pt x="356" y="392"/>
                  </a:cubicBezTo>
                  <a:cubicBezTo>
                    <a:pt x="358" y="396"/>
                    <a:pt x="358" y="402"/>
                    <a:pt x="353" y="405"/>
                  </a:cubicBezTo>
                  <a:cubicBezTo>
                    <a:pt x="353" y="406"/>
                    <a:pt x="353" y="406"/>
                    <a:pt x="353" y="406"/>
                  </a:cubicBezTo>
                  <a:cubicBezTo>
                    <a:pt x="351" y="407"/>
                    <a:pt x="349" y="407"/>
                    <a:pt x="347" y="407"/>
                  </a:cubicBezTo>
                  <a:close/>
                  <a:moveTo>
                    <a:pt x="70" y="382"/>
                  </a:moveTo>
                  <a:cubicBezTo>
                    <a:pt x="68" y="382"/>
                    <a:pt x="65" y="381"/>
                    <a:pt x="63" y="379"/>
                  </a:cubicBezTo>
                  <a:cubicBezTo>
                    <a:pt x="63" y="379"/>
                    <a:pt x="63" y="379"/>
                    <a:pt x="63" y="379"/>
                  </a:cubicBezTo>
                  <a:cubicBezTo>
                    <a:pt x="59" y="375"/>
                    <a:pt x="59" y="369"/>
                    <a:pt x="63" y="366"/>
                  </a:cubicBezTo>
                  <a:cubicBezTo>
                    <a:pt x="67" y="362"/>
                    <a:pt x="73" y="362"/>
                    <a:pt x="76" y="366"/>
                  </a:cubicBezTo>
                  <a:cubicBezTo>
                    <a:pt x="77" y="366"/>
                    <a:pt x="77" y="366"/>
                    <a:pt x="77" y="366"/>
                  </a:cubicBezTo>
                  <a:cubicBezTo>
                    <a:pt x="80" y="370"/>
                    <a:pt x="80" y="376"/>
                    <a:pt x="77" y="379"/>
                  </a:cubicBezTo>
                  <a:cubicBezTo>
                    <a:pt x="75" y="381"/>
                    <a:pt x="72" y="382"/>
                    <a:pt x="70" y="382"/>
                  </a:cubicBezTo>
                  <a:close/>
                  <a:moveTo>
                    <a:pt x="380" y="379"/>
                  </a:moveTo>
                  <a:cubicBezTo>
                    <a:pt x="378" y="379"/>
                    <a:pt x="376" y="378"/>
                    <a:pt x="374" y="376"/>
                  </a:cubicBezTo>
                  <a:cubicBezTo>
                    <a:pt x="370" y="373"/>
                    <a:pt x="370" y="367"/>
                    <a:pt x="373" y="363"/>
                  </a:cubicBezTo>
                  <a:cubicBezTo>
                    <a:pt x="374" y="363"/>
                    <a:pt x="374" y="363"/>
                    <a:pt x="374" y="363"/>
                  </a:cubicBezTo>
                  <a:cubicBezTo>
                    <a:pt x="377" y="359"/>
                    <a:pt x="383" y="359"/>
                    <a:pt x="387" y="362"/>
                  </a:cubicBezTo>
                  <a:cubicBezTo>
                    <a:pt x="391" y="366"/>
                    <a:pt x="391" y="371"/>
                    <a:pt x="387" y="375"/>
                  </a:cubicBezTo>
                  <a:cubicBezTo>
                    <a:pt x="387" y="376"/>
                    <a:pt x="387" y="376"/>
                    <a:pt x="387" y="376"/>
                  </a:cubicBezTo>
                  <a:cubicBezTo>
                    <a:pt x="385" y="378"/>
                    <a:pt x="383" y="379"/>
                    <a:pt x="380" y="379"/>
                  </a:cubicBezTo>
                  <a:close/>
                  <a:moveTo>
                    <a:pt x="43" y="348"/>
                  </a:moveTo>
                  <a:cubicBezTo>
                    <a:pt x="40" y="348"/>
                    <a:pt x="37" y="347"/>
                    <a:pt x="35" y="344"/>
                  </a:cubicBezTo>
                  <a:cubicBezTo>
                    <a:pt x="35" y="344"/>
                    <a:pt x="35" y="344"/>
                    <a:pt x="35" y="344"/>
                  </a:cubicBezTo>
                  <a:cubicBezTo>
                    <a:pt x="32" y="339"/>
                    <a:pt x="33" y="334"/>
                    <a:pt x="38" y="331"/>
                  </a:cubicBezTo>
                  <a:cubicBezTo>
                    <a:pt x="42" y="328"/>
                    <a:pt x="47" y="329"/>
                    <a:pt x="50" y="333"/>
                  </a:cubicBezTo>
                  <a:cubicBezTo>
                    <a:pt x="51" y="334"/>
                    <a:pt x="51" y="334"/>
                    <a:pt x="51" y="334"/>
                  </a:cubicBezTo>
                  <a:cubicBezTo>
                    <a:pt x="53" y="338"/>
                    <a:pt x="52" y="344"/>
                    <a:pt x="48" y="347"/>
                  </a:cubicBezTo>
                  <a:cubicBezTo>
                    <a:pt x="46" y="348"/>
                    <a:pt x="45" y="348"/>
                    <a:pt x="43" y="348"/>
                  </a:cubicBezTo>
                  <a:close/>
                  <a:moveTo>
                    <a:pt x="406" y="344"/>
                  </a:moveTo>
                  <a:cubicBezTo>
                    <a:pt x="405" y="344"/>
                    <a:pt x="403" y="344"/>
                    <a:pt x="401" y="343"/>
                  </a:cubicBezTo>
                  <a:cubicBezTo>
                    <a:pt x="397" y="340"/>
                    <a:pt x="396" y="335"/>
                    <a:pt x="398" y="330"/>
                  </a:cubicBezTo>
                  <a:cubicBezTo>
                    <a:pt x="399" y="330"/>
                    <a:pt x="399" y="330"/>
                    <a:pt x="399" y="330"/>
                  </a:cubicBezTo>
                  <a:cubicBezTo>
                    <a:pt x="401" y="325"/>
                    <a:pt x="407" y="324"/>
                    <a:pt x="411" y="326"/>
                  </a:cubicBezTo>
                  <a:cubicBezTo>
                    <a:pt x="416" y="329"/>
                    <a:pt x="417" y="335"/>
                    <a:pt x="415" y="339"/>
                  </a:cubicBezTo>
                  <a:cubicBezTo>
                    <a:pt x="414" y="340"/>
                    <a:pt x="414" y="340"/>
                    <a:pt x="414" y="340"/>
                  </a:cubicBezTo>
                  <a:cubicBezTo>
                    <a:pt x="412" y="343"/>
                    <a:pt x="409" y="344"/>
                    <a:pt x="406" y="344"/>
                  </a:cubicBezTo>
                  <a:close/>
                  <a:moveTo>
                    <a:pt x="23" y="310"/>
                  </a:moveTo>
                  <a:cubicBezTo>
                    <a:pt x="20" y="310"/>
                    <a:pt x="16" y="307"/>
                    <a:pt x="15" y="304"/>
                  </a:cubicBezTo>
                  <a:cubicBezTo>
                    <a:pt x="15" y="303"/>
                    <a:pt x="15" y="303"/>
                    <a:pt x="15" y="303"/>
                  </a:cubicBezTo>
                  <a:cubicBezTo>
                    <a:pt x="13" y="298"/>
                    <a:pt x="15" y="293"/>
                    <a:pt x="20" y="291"/>
                  </a:cubicBezTo>
                  <a:cubicBezTo>
                    <a:pt x="24" y="289"/>
                    <a:pt x="30" y="291"/>
                    <a:pt x="32" y="296"/>
                  </a:cubicBezTo>
                  <a:cubicBezTo>
                    <a:pt x="32" y="297"/>
                    <a:pt x="32" y="297"/>
                    <a:pt x="32" y="297"/>
                  </a:cubicBezTo>
                  <a:cubicBezTo>
                    <a:pt x="34" y="302"/>
                    <a:pt x="32" y="307"/>
                    <a:pt x="27" y="309"/>
                  </a:cubicBezTo>
                  <a:cubicBezTo>
                    <a:pt x="26" y="309"/>
                    <a:pt x="25" y="310"/>
                    <a:pt x="23" y="310"/>
                  </a:cubicBezTo>
                  <a:close/>
                  <a:moveTo>
                    <a:pt x="425" y="305"/>
                  </a:moveTo>
                  <a:cubicBezTo>
                    <a:pt x="424" y="305"/>
                    <a:pt x="423" y="305"/>
                    <a:pt x="422" y="305"/>
                  </a:cubicBezTo>
                  <a:cubicBezTo>
                    <a:pt x="417" y="303"/>
                    <a:pt x="415" y="298"/>
                    <a:pt x="416" y="293"/>
                  </a:cubicBezTo>
                  <a:cubicBezTo>
                    <a:pt x="417" y="292"/>
                    <a:pt x="417" y="292"/>
                    <a:pt x="417" y="292"/>
                  </a:cubicBezTo>
                  <a:cubicBezTo>
                    <a:pt x="418" y="287"/>
                    <a:pt x="424" y="285"/>
                    <a:pt x="428" y="287"/>
                  </a:cubicBezTo>
                  <a:cubicBezTo>
                    <a:pt x="433" y="288"/>
                    <a:pt x="436" y="293"/>
                    <a:pt x="434" y="298"/>
                  </a:cubicBezTo>
                  <a:cubicBezTo>
                    <a:pt x="434" y="299"/>
                    <a:pt x="434" y="299"/>
                    <a:pt x="434" y="299"/>
                  </a:cubicBezTo>
                  <a:cubicBezTo>
                    <a:pt x="432" y="303"/>
                    <a:pt x="429" y="305"/>
                    <a:pt x="425" y="305"/>
                  </a:cubicBezTo>
                  <a:close/>
                  <a:moveTo>
                    <a:pt x="12" y="268"/>
                  </a:moveTo>
                  <a:cubicBezTo>
                    <a:pt x="8" y="268"/>
                    <a:pt x="4" y="265"/>
                    <a:pt x="3" y="260"/>
                  </a:cubicBezTo>
                  <a:cubicBezTo>
                    <a:pt x="3" y="259"/>
                    <a:pt x="3" y="259"/>
                    <a:pt x="3" y="259"/>
                  </a:cubicBezTo>
                  <a:cubicBezTo>
                    <a:pt x="2" y="254"/>
                    <a:pt x="5" y="249"/>
                    <a:pt x="10" y="249"/>
                  </a:cubicBezTo>
                  <a:cubicBezTo>
                    <a:pt x="15" y="248"/>
                    <a:pt x="20" y="251"/>
                    <a:pt x="21" y="256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2" y="262"/>
                    <a:pt x="19" y="267"/>
                    <a:pt x="13" y="268"/>
                  </a:cubicBezTo>
                  <a:cubicBezTo>
                    <a:pt x="13" y="268"/>
                    <a:pt x="13" y="268"/>
                    <a:pt x="12" y="268"/>
                  </a:cubicBezTo>
                  <a:close/>
                  <a:moveTo>
                    <a:pt x="436" y="263"/>
                  </a:moveTo>
                  <a:cubicBezTo>
                    <a:pt x="435" y="263"/>
                    <a:pt x="435" y="263"/>
                    <a:pt x="434" y="263"/>
                  </a:cubicBezTo>
                  <a:cubicBezTo>
                    <a:pt x="429" y="262"/>
                    <a:pt x="426" y="258"/>
                    <a:pt x="426" y="253"/>
                  </a:cubicBezTo>
                  <a:cubicBezTo>
                    <a:pt x="427" y="251"/>
                    <a:pt x="427" y="251"/>
                    <a:pt x="427" y="251"/>
                  </a:cubicBezTo>
                  <a:cubicBezTo>
                    <a:pt x="427" y="246"/>
                    <a:pt x="432" y="243"/>
                    <a:pt x="437" y="243"/>
                  </a:cubicBezTo>
                  <a:cubicBezTo>
                    <a:pt x="442" y="244"/>
                    <a:pt x="446" y="249"/>
                    <a:pt x="445" y="254"/>
                  </a:cubicBezTo>
                  <a:cubicBezTo>
                    <a:pt x="445" y="255"/>
                    <a:pt x="445" y="255"/>
                    <a:pt x="445" y="255"/>
                  </a:cubicBezTo>
                  <a:cubicBezTo>
                    <a:pt x="444" y="260"/>
                    <a:pt x="440" y="263"/>
                    <a:pt x="436" y="263"/>
                  </a:cubicBezTo>
                  <a:close/>
                  <a:moveTo>
                    <a:pt x="9" y="224"/>
                  </a:moveTo>
                  <a:cubicBezTo>
                    <a:pt x="9" y="224"/>
                    <a:pt x="9" y="224"/>
                    <a:pt x="9" y="224"/>
                  </a:cubicBezTo>
                  <a:cubicBezTo>
                    <a:pt x="4" y="224"/>
                    <a:pt x="0" y="220"/>
                    <a:pt x="0" y="215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09"/>
                    <a:pt x="5" y="205"/>
                    <a:pt x="10" y="205"/>
                  </a:cubicBezTo>
                  <a:cubicBezTo>
                    <a:pt x="15" y="205"/>
                    <a:pt x="19" y="210"/>
                    <a:pt x="19" y="215"/>
                  </a:cubicBezTo>
                  <a:cubicBezTo>
                    <a:pt x="19" y="216"/>
                    <a:pt x="19" y="216"/>
                    <a:pt x="19" y="216"/>
                  </a:cubicBezTo>
                  <a:cubicBezTo>
                    <a:pt x="18" y="221"/>
                    <a:pt x="14" y="224"/>
                    <a:pt x="9" y="224"/>
                  </a:cubicBezTo>
                  <a:close/>
                  <a:moveTo>
                    <a:pt x="437" y="219"/>
                  </a:moveTo>
                  <a:cubicBezTo>
                    <a:pt x="433" y="219"/>
                    <a:pt x="429" y="215"/>
                    <a:pt x="428" y="211"/>
                  </a:cubicBezTo>
                  <a:cubicBezTo>
                    <a:pt x="428" y="210"/>
                    <a:pt x="428" y="210"/>
                    <a:pt x="428" y="210"/>
                  </a:cubicBezTo>
                  <a:cubicBezTo>
                    <a:pt x="428" y="204"/>
                    <a:pt x="432" y="200"/>
                    <a:pt x="437" y="200"/>
                  </a:cubicBezTo>
                  <a:cubicBezTo>
                    <a:pt x="442" y="199"/>
                    <a:pt x="446" y="203"/>
                    <a:pt x="447" y="208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7" y="214"/>
                    <a:pt x="443" y="219"/>
                    <a:pt x="438" y="219"/>
                  </a:cubicBezTo>
                  <a:lnTo>
                    <a:pt x="437" y="219"/>
                  </a:lnTo>
                  <a:close/>
                  <a:moveTo>
                    <a:pt x="15" y="182"/>
                  </a:moveTo>
                  <a:cubicBezTo>
                    <a:pt x="15" y="182"/>
                    <a:pt x="14" y="181"/>
                    <a:pt x="13" y="181"/>
                  </a:cubicBezTo>
                  <a:cubicBezTo>
                    <a:pt x="8" y="180"/>
                    <a:pt x="5" y="175"/>
                    <a:pt x="6" y="170"/>
                  </a:cubicBezTo>
                  <a:cubicBezTo>
                    <a:pt x="7" y="169"/>
                    <a:pt x="7" y="169"/>
                    <a:pt x="7" y="169"/>
                  </a:cubicBezTo>
                  <a:cubicBezTo>
                    <a:pt x="8" y="164"/>
                    <a:pt x="13" y="161"/>
                    <a:pt x="18" y="162"/>
                  </a:cubicBezTo>
                  <a:cubicBezTo>
                    <a:pt x="23" y="164"/>
                    <a:pt x="26" y="169"/>
                    <a:pt x="24" y="174"/>
                  </a:cubicBezTo>
                  <a:cubicBezTo>
                    <a:pt x="24" y="175"/>
                    <a:pt x="24" y="175"/>
                    <a:pt x="24" y="175"/>
                  </a:cubicBezTo>
                  <a:cubicBezTo>
                    <a:pt x="23" y="179"/>
                    <a:pt x="19" y="182"/>
                    <a:pt x="15" y="182"/>
                  </a:cubicBezTo>
                  <a:close/>
                  <a:moveTo>
                    <a:pt x="430" y="176"/>
                  </a:moveTo>
                  <a:cubicBezTo>
                    <a:pt x="426" y="176"/>
                    <a:pt x="423" y="174"/>
                    <a:pt x="421" y="170"/>
                  </a:cubicBezTo>
                  <a:cubicBezTo>
                    <a:pt x="421" y="169"/>
                    <a:pt x="421" y="169"/>
                    <a:pt x="421" y="169"/>
                  </a:cubicBezTo>
                  <a:cubicBezTo>
                    <a:pt x="420" y="164"/>
                    <a:pt x="423" y="159"/>
                    <a:pt x="428" y="157"/>
                  </a:cubicBezTo>
                  <a:cubicBezTo>
                    <a:pt x="433" y="156"/>
                    <a:pt x="438" y="159"/>
                    <a:pt x="439" y="164"/>
                  </a:cubicBezTo>
                  <a:cubicBezTo>
                    <a:pt x="439" y="165"/>
                    <a:pt x="439" y="165"/>
                    <a:pt x="439" y="165"/>
                  </a:cubicBezTo>
                  <a:cubicBezTo>
                    <a:pt x="441" y="169"/>
                    <a:pt x="438" y="175"/>
                    <a:pt x="433" y="176"/>
                  </a:cubicBezTo>
                  <a:cubicBezTo>
                    <a:pt x="432" y="176"/>
                    <a:pt x="431" y="176"/>
                    <a:pt x="430" y="176"/>
                  </a:cubicBezTo>
                  <a:close/>
                  <a:moveTo>
                    <a:pt x="30" y="141"/>
                  </a:moveTo>
                  <a:cubicBezTo>
                    <a:pt x="28" y="141"/>
                    <a:pt x="27" y="140"/>
                    <a:pt x="26" y="140"/>
                  </a:cubicBezTo>
                  <a:cubicBezTo>
                    <a:pt x="21" y="138"/>
                    <a:pt x="19" y="132"/>
                    <a:pt x="21" y="127"/>
                  </a:cubicBezTo>
                  <a:cubicBezTo>
                    <a:pt x="22" y="127"/>
                    <a:pt x="22" y="127"/>
                    <a:pt x="22" y="127"/>
                  </a:cubicBezTo>
                  <a:cubicBezTo>
                    <a:pt x="24" y="122"/>
                    <a:pt x="29" y="120"/>
                    <a:pt x="34" y="122"/>
                  </a:cubicBezTo>
                  <a:cubicBezTo>
                    <a:pt x="39" y="124"/>
                    <a:pt x="41" y="130"/>
                    <a:pt x="39" y="134"/>
                  </a:cubicBezTo>
                  <a:cubicBezTo>
                    <a:pt x="38" y="135"/>
                    <a:pt x="38" y="135"/>
                    <a:pt x="38" y="135"/>
                  </a:cubicBezTo>
                  <a:cubicBezTo>
                    <a:pt x="36" y="139"/>
                    <a:pt x="33" y="141"/>
                    <a:pt x="30" y="141"/>
                  </a:cubicBezTo>
                  <a:close/>
                  <a:moveTo>
                    <a:pt x="415" y="136"/>
                  </a:moveTo>
                  <a:cubicBezTo>
                    <a:pt x="411" y="136"/>
                    <a:pt x="408" y="134"/>
                    <a:pt x="407" y="131"/>
                  </a:cubicBezTo>
                  <a:cubicBezTo>
                    <a:pt x="406" y="130"/>
                    <a:pt x="406" y="130"/>
                    <a:pt x="406" y="130"/>
                  </a:cubicBezTo>
                  <a:cubicBezTo>
                    <a:pt x="404" y="126"/>
                    <a:pt x="406" y="120"/>
                    <a:pt x="410" y="118"/>
                  </a:cubicBezTo>
                  <a:cubicBezTo>
                    <a:pt x="415" y="115"/>
                    <a:pt x="420" y="117"/>
                    <a:pt x="423" y="122"/>
                  </a:cubicBezTo>
                  <a:cubicBezTo>
                    <a:pt x="423" y="123"/>
                    <a:pt x="423" y="123"/>
                    <a:pt x="423" y="123"/>
                  </a:cubicBezTo>
                  <a:cubicBezTo>
                    <a:pt x="425" y="127"/>
                    <a:pt x="424" y="133"/>
                    <a:pt x="419" y="135"/>
                  </a:cubicBezTo>
                  <a:cubicBezTo>
                    <a:pt x="418" y="136"/>
                    <a:pt x="416" y="136"/>
                    <a:pt x="415" y="136"/>
                  </a:cubicBezTo>
                  <a:close/>
                  <a:moveTo>
                    <a:pt x="52" y="103"/>
                  </a:moveTo>
                  <a:cubicBezTo>
                    <a:pt x="50" y="103"/>
                    <a:pt x="48" y="103"/>
                    <a:pt x="47" y="102"/>
                  </a:cubicBezTo>
                  <a:cubicBezTo>
                    <a:pt x="43" y="99"/>
                    <a:pt x="42" y="93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8" y="84"/>
                    <a:pt x="54" y="83"/>
                    <a:pt x="58" y="86"/>
                  </a:cubicBezTo>
                  <a:cubicBezTo>
                    <a:pt x="62" y="89"/>
                    <a:pt x="63" y="95"/>
                    <a:pt x="60" y="99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2"/>
                    <a:pt x="55" y="103"/>
                    <a:pt x="52" y="103"/>
                  </a:cubicBezTo>
                  <a:close/>
                  <a:moveTo>
                    <a:pt x="391" y="99"/>
                  </a:moveTo>
                  <a:cubicBezTo>
                    <a:pt x="389" y="99"/>
                    <a:pt x="386" y="98"/>
                    <a:pt x="384" y="96"/>
                  </a:cubicBezTo>
                  <a:cubicBezTo>
                    <a:pt x="384" y="95"/>
                    <a:pt x="384" y="95"/>
                    <a:pt x="384" y="95"/>
                  </a:cubicBezTo>
                  <a:cubicBezTo>
                    <a:pt x="381" y="91"/>
                    <a:pt x="381" y="86"/>
                    <a:pt x="385" y="82"/>
                  </a:cubicBezTo>
                  <a:cubicBezTo>
                    <a:pt x="389" y="79"/>
                    <a:pt x="395" y="80"/>
                    <a:pt x="398" y="84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402" y="88"/>
                    <a:pt x="401" y="94"/>
                    <a:pt x="397" y="97"/>
                  </a:cubicBezTo>
                  <a:cubicBezTo>
                    <a:pt x="395" y="99"/>
                    <a:pt x="393" y="99"/>
                    <a:pt x="391" y="99"/>
                  </a:cubicBezTo>
                  <a:close/>
                  <a:moveTo>
                    <a:pt x="82" y="72"/>
                  </a:moveTo>
                  <a:cubicBezTo>
                    <a:pt x="79" y="72"/>
                    <a:pt x="76" y="71"/>
                    <a:pt x="75" y="69"/>
                  </a:cubicBezTo>
                  <a:cubicBezTo>
                    <a:pt x="71" y="65"/>
                    <a:pt x="72" y="59"/>
                    <a:pt x="76" y="56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80" y="52"/>
                    <a:pt x="86" y="52"/>
                    <a:pt x="89" y="56"/>
                  </a:cubicBezTo>
                  <a:cubicBezTo>
                    <a:pt x="93" y="60"/>
                    <a:pt x="92" y="65"/>
                    <a:pt x="88" y="6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6" y="71"/>
                    <a:pt x="84" y="72"/>
                    <a:pt x="82" y="72"/>
                  </a:cubicBezTo>
                  <a:close/>
                  <a:moveTo>
                    <a:pt x="361" y="68"/>
                  </a:moveTo>
                  <a:cubicBezTo>
                    <a:pt x="359" y="68"/>
                    <a:pt x="357" y="68"/>
                    <a:pt x="355" y="66"/>
                  </a:cubicBezTo>
                  <a:cubicBezTo>
                    <a:pt x="355" y="66"/>
                    <a:pt x="355" y="66"/>
                    <a:pt x="355" y="66"/>
                  </a:cubicBezTo>
                  <a:cubicBezTo>
                    <a:pt x="351" y="62"/>
                    <a:pt x="350" y="57"/>
                    <a:pt x="353" y="53"/>
                  </a:cubicBezTo>
                  <a:cubicBezTo>
                    <a:pt x="357" y="49"/>
                    <a:pt x="363" y="48"/>
                    <a:pt x="366" y="51"/>
                  </a:cubicBezTo>
                  <a:cubicBezTo>
                    <a:pt x="367" y="52"/>
                    <a:pt x="367" y="52"/>
                    <a:pt x="367" y="52"/>
                  </a:cubicBezTo>
                  <a:cubicBezTo>
                    <a:pt x="371" y="55"/>
                    <a:pt x="372" y="61"/>
                    <a:pt x="368" y="65"/>
                  </a:cubicBezTo>
                  <a:cubicBezTo>
                    <a:pt x="366" y="67"/>
                    <a:pt x="364" y="68"/>
                    <a:pt x="361" y="68"/>
                  </a:cubicBezTo>
                  <a:close/>
                  <a:moveTo>
                    <a:pt x="117" y="47"/>
                  </a:moveTo>
                  <a:cubicBezTo>
                    <a:pt x="114" y="47"/>
                    <a:pt x="110" y="45"/>
                    <a:pt x="109" y="42"/>
                  </a:cubicBezTo>
                  <a:cubicBezTo>
                    <a:pt x="106" y="37"/>
                    <a:pt x="108" y="32"/>
                    <a:pt x="112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7" y="26"/>
                    <a:pt x="123" y="28"/>
                    <a:pt x="126" y="32"/>
                  </a:cubicBezTo>
                  <a:cubicBezTo>
                    <a:pt x="128" y="37"/>
                    <a:pt x="127" y="42"/>
                    <a:pt x="122" y="45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0" y="46"/>
                    <a:pt x="118" y="47"/>
                    <a:pt x="117" y="47"/>
                  </a:cubicBezTo>
                  <a:close/>
                  <a:moveTo>
                    <a:pt x="325" y="44"/>
                  </a:moveTo>
                  <a:cubicBezTo>
                    <a:pt x="324" y="44"/>
                    <a:pt x="322" y="44"/>
                    <a:pt x="321" y="43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16" y="40"/>
                    <a:pt x="314" y="34"/>
                    <a:pt x="317" y="30"/>
                  </a:cubicBezTo>
                  <a:cubicBezTo>
                    <a:pt x="319" y="25"/>
                    <a:pt x="325" y="24"/>
                    <a:pt x="329" y="26"/>
                  </a:cubicBezTo>
                  <a:cubicBezTo>
                    <a:pt x="330" y="27"/>
                    <a:pt x="330" y="27"/>
                    <a:pt x="330" y="27"/>
                  </a:cubicBezTo>
                  <a:cubicBezTo>
                    <a:pt x="334" y="29"/>
                    <a:pt x="336" y="35"/>
                    <a:pt x="334" y="39"/>
                  </a:cubicBezTo>
                  <a:cubicBezTo>
                    <a:pt x="332" y="42"/>
                    <a:pt x="329" y="44"/>
                    <a:pt x="325" y="44"/>
                  </a:cubicBezTo>
                  <a:close/>
                  <a:moveTo>
                    <a:pt x="156" y="29"/>
                  </a:moveTo>
                  <a:cubicBezTo>
                    <a:pt x="153" y="29"/>
                    <a:pt x="149" y="26"/>
                    <a:pt x="148" y="23"/>
                  </a:cubicBezTo>
                  <a:cubicBezTo>
                    <a:pt x="146" y="18"/>
                    <a:pt x="149" y="12"/>
                    <a:pt x="153" y="11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9" y="9"/>
                    <a:pt x="164" y="12"/>
                    <a:pt x="166" y="17"/>
                  </a:cubicBezTo>
                  <a:cubicBezTo>
                    <a:pt x="168" y="21"/>
                    <a:pt x="165" y="27"/>
                    <a:pt x="160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58" y="29"/>
                    <a:pt x="157" y="29"/>
                    <a:pt x="156" y="29"/>
                  </a:cubicBezTo>
                  <a:close/>
                  <a:moveTo>
                    <a:pt x="285" y="27"/>
                  </a:moveTo>
                  <a:cubicBezTo>
                    <a:pt x="285" y="27"/>
                    <a:pt x="284" y="27"/>
                    <a:pt x="283" y="27"/>
                  </a:cubicBezTo>
                  <a:cubicBezTo>
                    <a:pt x="282" y="27"/>
                    <a:pt x="282" y="27"/>
                    <a:pt x="282" y="27"/>
                  </a:cubicBezTo>
                  <a:cubicBezTo>
                    <a:pt x="277" y="25"/>
                    <a:pt x="274" y="20"/>
                    <a:pt x="276" y="15"/>
                  </a:cubicBezTo>
                  <a:cubicBezTo>
                    <a:pt x="277" y="10"/>
                    <a:pt x="282" y="8"/>
                    <a:pt x="287" y="9"/>
                  </a:cubicBezTo>
                  <a:cubicBezTo>
                    <a:pt x="288" y="9"/>
                    <a:pt x="288" y="9"/>
                    <a:pt x="288" y="9"/>
                  </a:cubicBezTo>
                  <a:cubicBezTo>
                    <a:pt x="293" y="11"/>
                    <a:pt x="296" y="16"/>
                    <a:pt x="294" y="21"/>
                  </a:cubicBezTo>
                  <a:cubicBezTo>
                    <a:pt x="293" y="25"/>
                    <a:pt x="289" y="27"/>
                    <a:pt x="285" y="27"/>
                  </a:cubicBezTo>
                  <a:close/>
                  <a:moveTo>
                    <a:pt x="199" y="20"/>
                  </a:moveTo>
                  <a:cubicBezTo>
                    <a:pt x="194" y="20"/>
                    <a:pt x="190" y="16"/>
                    <a:pt x="190" y="11"/>
                  </a:cubicBezTo>
                  <a:cubicBezTo>
                    <a:pt x="189" y="6"/>
                    <a:pt x="193" y="2"/>
                    <a:pt x="198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204" y="0"/>
                    <a:pt x="208" y="4"/>
                    <a:pt x="209" y="9"/>
                  </a:cubicBezTo>
                  <a:cubicBezTo>
                    <a:pt x="209" y="14"/>
                    <a:pt x="206" y="19"/>
                    <a:pt x="200" y="19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19"/>
                    <a:pt x="199" y="20"/>
                    <a:pt x="199" y="20"/>
                  </a:cubicBezTo>
                  <a:close/>
                  <a:moveTo>
                    <a:pt x="243" y="19"/>
                  </a:moveTo>
                  <a:cubicBezTo>
                    <a:pt x="242" y="19"/>
                    <a:pt x="242" y="19"/>
                    <a:pt x="242" y="19"/>
                  </a:cubicBezTo>
                  <a:cubicBezTo>
                    <a:pt x="241" y="19"/>
                    <a:pt x="241" y="19"/>
                    <a:pt x="241" y="19"/>
                  </a:cubicBezTo>
                  <a:cubicBezTo>
                    <a:pt x="236" y="18"/>
                    <a:pt x="232" y="14"/>
                    <a:pt x="233" y="9"/>
                  </a:cubicBezTo>
                  <a:cubicBezTo>
                    <a:pt x="233" y="4"/>
                    <a:pt x="238" y="0"/>
                    <a:pt x="243" y="0"/>
                  </a:cubicBezTo>
                  <a:cubicBezTo>
                    <a:pt x="243" y="1"/>
                    <a:pt x="243" y="1"/>
                    <a:pt x="243" y="1"/>
                  </a:cubicBezTo>
                  <a:cubicBezTo>
                    <a:pt x="248" y="1"/>
                    <a:pt x="252" y="5"/>
                    <a:pt x="252" y="11"/>
                  </a:cubicBezTo>
                  <a:cubicBezTo>
                    <a:pt x="251" y="15"/>
                    <a:pt x="248" y="19"/>
                    <a:pt x="243" y="19"/>
                  </a:cubicBez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EE693253-C19E-4FF1-98CD-07ABD23138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9726" y="5517643"/>
              <a:ext cx="869137" cy="869137"/>
            </a:xfrm>
            <a:custGeom>
              <a:avLst/>
              <a:gdLst>
                <a:gd name="T0" fmla="*/ 239 w 447"/>
                <a:gd name="T1" fmla="*/ 428 h 447"/>
                <a:gd name="T2" fmla="*/ 196 w 447"/>
                <a:gd name="T3" fmla="*/ 445 h 447"/>
                <a:gd name="T4" fmla="*/ 197 w 447"/>
                <a:gd name="T5" fmla="*/ 427 h 447"/>
                <a:gd name="T6" fmla="*/ 281 w 447"/>
                <a:gd name="T7" fmla="*/ 439 h 447"/>
                <a:gd name="T8" fmla="*/ 291 w 447"/>
                <a:gd name="T9" fmla="*/ 427 h 447"/>
                <a:gd name="T10" fmla="*/ 154 w 447"/>
                <a:gd name="T11" fmla="*/ 436 h 447"/>
                <a:gd name="T12" fmla="*/ 156 w 447"/>
                <a:gd name="T13" fmla="*/ 417 h 447"/>
                <a:gd name="T14" fmla="*/ 154 w 447"/>
                <a:gd name="T15" fmla="*/ 436 h 447"/>
                <a:gd name="T16" fmla="*/ 318 w 447"/>
                <a:gd name="T17" fmla="*/ 406 h 447"/>
                <a:gd name="T18" fmla="*/ 322 w 447"/>
                <a:gd name="T19" fmla="*/ 424 h 447"/>
                <a:gd name="T20" fmla="*/ 106 w 447"/>
                <a:gd name="T21" fmla="*/ 403 h 447"/>
                <a:gd name="T22" fmla="*/ 115 w 447"/>
                <a:gd name="T23" fmla="*/ 417 h 447"/>
                <a:gd name="T24" fmla="*/ 353 w 447"/>
                <a:gd name="T25" fmla="*/ 383 h 447"/>
                <a:gd name="T26" fmla="*/ 358 w 447"/>
                <a:gd name="T27" fmla="*/ 400 h 447"/>
                <a:gd name="T28" fmla="*/ 72 w 447"/>
                <a:gd name="T29" fmla="*/ 376 h 447"/>
                <a:gd name="T30" fmla="*/ 80 w 447"/>
                <a:gd name="T31" fmla="*/ 392 h 447"/>
                <a:gd name="T32" fmla="*/ 383 w 447"/>
                <a:gd name="T33" fmla="*/ 354 h 447"/>
                <a:gd name="T34" fmla="*/ 389 w 447"/>
                <a:gd name="T35" fmla="*/ 370 h 447"/>
                <a:gd name="T36" fmla="*/ 45 w 447"/>
                <a:gd name="T37" fmla="*/ 342 h 447"/>
                <a:gd name="T38" fmla="*/ 51 w 447"/>
                <a:gd name="T39" fmla="*/ 359 h 447"/>
                <a:gd name="T40" fmla="*/ 406 w 447"/>
                <a:gd name="T41" fmla="*/ 319 h 447"/>
                <a:gd name="T42" fmla="*/ 413 w 447"/>
                <a:gd name="T43" fmla="*/ 334 h 447"/>
                <a:gd name="T44" fmla="*/ 25 w 447"/>
                <a:gd name="T45" fmla="*/ 303 h 447"/>
                <a:gd name="T46" fmla="*/ 29 w 447"/>
                <a:gd name="T47" fmla="*/ 322 h 447"/>
                <a:gd name="T48" fmla="*/ 421 w 447"/>
                <a:gd name="T49" fmla="*/ 281 h 447"/>
                <a:gd name="T50" fmla="*/ 430 w 447"/>
                <a:gd name="T51" fmla="*/ 294 h 447"/>
                <a:gd name="T52" fmla="*/ 13 w 447"/>
                <a:gd name="T53" fmla="*/ 262 h 447"/>
                <a:gd name="T54" fmla="*/ 15 w 447"/>
                <a:gd name="T55" fmla="*/ 281 h 447"/>
                <a:gd name="T56" fmla="*/ 428 w 447"/>
                <a:gd name="T57" fmla="*/ 240 h 447"/>
                <a:gd name="T58" fmla="*/ 447 w 447"/>
                <a:gd name="T59" fmla="*/ 242 h 447"/>
                <a:gd name="T60" fmla="*/ 1 w 447"/>
                <a:gd name="T61" fmla="*/ 228 h 447"/>
                <a:gd name="T62" fmla="*/ 10 w 447"/>
                <a:gd name="T63" fmla="*/ 238 h 447"/>
                <a:gd name="T64" fmla="*/ 436 w 447"/>
                <a:gd name="T65" fmla="*/ 188 h 447"/>
                <a:gd name="T66" fmla="*/ 437 w 447"/>
                <a:gd name="T67" fmla="*/ 207 h 447"/>
                <a:gd name="T68" fmla="*/ 4 w 447"/>
                <a:gd name="T69" fmla="*/ 183 h 447"/>
                <a:gd name="T70" fmla="*/ 13 w 447"/>
                <a:gd name="T71" fmla="*/ 195 h 447"/>
                <a:gd name="T72" fmla="*/ 424 w 447"/>
                <a:gd name="T73" fmla="*/ 146 h 447"/>
                <a:gd name="T74" fmla="*/ 427 w 447"/>
                <a:gd name="T75" fmla="*/ 165 h 447"/>
                <a:gd name="T76" fmla="*/ 17 w 447"/>
                <a:gd name="T77" fmla="*/ 139 h 447"/>
                <a:gd name="T78" fmla="*/ 25 w 447"/>
                <a:gd name="T79" fmla="*/ 153 h 447"/>
                <a:gd name="T80" fmla="*/ 404 w 447"/>
                <a:gd name="T81" fmla="*/ 107 h 447"/>
                <a:gd name="T82" fmla="*/ 409 w 447"/>
                <a:gd name="T83" fmla="*/ 125 h 447"/>
                <a:gd name="T84" fmla="*/ 38 w 447"/>
                <a:gd name="T85" fmla="*/ 100 h 447"/>
                <a:gd name="T86" fmla="*/ 45 w 447"/>
                <a:gd name="T87" fmla="*/ 115 h 447"/>
                <a:gd name="T88" fmla="*/ 377 w 447"/>
                <a:gd name="T89" fmla="*/ 73 h 447"/>
                <a:gd name="T90" fmla="*/ 384 w 447"/>
                <a:gd name="T91" fmla="*/ 90 h 447"/>
                <a:gd name="T92" fmla="*/ 67 w 447"/>
                <a:gd name="T93" fmla="*/ 65 h 447"/>
                <a:gd name="T94" fmla="*/ 73 w 447"/>
                <a:gd name="T95" fmla="*/ 81 h 447"/>
                <a:gd name="T96" fmla="*/ 344 w 447"/>
                <a:gd name="T97" fmla="*/ 46 h 447"/>
                <a:gd name="T98" fmla="*/ 352 w 447"/>
                <a:gd name="T99" fmla="*/ 61 h 447"/>
                <a:gd name="T100" fmla="*/ 102 w 447"/>
                <a:gd name="T101" fmla="*/ 36 h 447"/>
                <a:gd name="T102" fmla="*/ 106 w 447"/>
                <a:gd name="T103" fmla="*/ 54 h 447"/>
                <a:gd name="T104" fmla="*/ 305 w 447"/>
                <a:gd name="T105" fmla="*/ 25 h 447"/>
                <a:gd name="T106" fmla="*/ 315 w 447"/>
                <a:gd name="T107" fmla="*/ 39 h 447"/>
                <a:gd name="T108" fmla="*/ 142 w 447"/>
                <a:gd name="T109" fmla="*/ 16 h 447"/>
                <a:gd name="T110" fmla="*/ 145 w 447"/>
                <a:gd name="T111" fmla="*/ 34 h 447"/>
                <a:gd name="T112" fmla="*/ 264 w 447"/>
                <a:gd name="T113" fmla="*/ 13 h 447"/>
                <a:gd name="T114" fmla="*/ 274 w 447"/>
                <a:gd name="T115" fmla="*/ 24 h 447"/>
                <a:gd name="T116" fmla="*/ 186 w 447"/>
                <a:gd name="T117" fmla="*/ 3 h 447"/>
                <a:gd name="T118" fmla="*/ 187 w 447"/>
                <a:gd name="T119" fmla="*/ 22 h 447"/>
                <a:gd name="T120" fmla="*/ 221 w 447"/>
                <a:gd name="T121" fmla="*/ 9 h 447"/>
                <a:gd name="T122" fmla="*/ 240 w 447"/>
                <a:gd name="T123" fmla="*/ 1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7" h="447">
                  <a:moveTo>
                    <a:pt x="239" y="447"/>
                  </a:moveTo>
                  <a:cubicBezTo>
                    <a:pt x="234" y="447"/>
                    <a:pt x="230" y="443"/>
                    <a:pt x="230" y="438"/>
                  </a:cubicBezTo>
                  <a:cubicBezTo>
                    <a:pt x="229" y="433"/>
                    <a:pt x="233" y="429"/>
                    <a:pt x="238" y="428"/>
                  </a:cubicBezTo>
                  <a:cubicBezTo>
                    <a:pt x="239" y="428"/>
                    <a:pt x="239" y="428"/>
                    <a:pt x="239" y="428"/>
                  </a:cubicBezTo>
                  <a:cubicBezTo>
                    <a:pt x="244" y="428"/>
                    <a:pt x="248" y="432"/>
                    <a:pt x="249" y="437"/>
                  </a:cubicBezTo>
                  <a:cubicBezTo>
                    <a:pt x="249" y="442"/>
                    <a:pt x="245" y="446"/>
                    <a:pt x="240" y="447"/>
                  </a:cubicBezTo>
                  <a:cubicBezTo>
                    <a:pt x="239" y="447"/>
                    <a:pt x="239" y="447"/>
                    <a:pt x="239" y="447"/>
                  </a:cubicBezTo>
                  <a:close/>
                  <a:moveTo>
                    <a:pt x="196" y="445"/>
                  </a:moveTo>
                  <a:cubicBezTo>
                    <a:pt x="196" y="445"/>
                    <a:pt x="195" y="445"/>
                    <a:pt x="195" y="445"/>
                  </a:cubicBezTo>
                  <a:cubicBezTo>
                    <a:pt x="194" y="445"/>
                    <a:pt x="194" y="445"/>
                    <a:pt x="194" y="445"/>
                  </a:cubicBezTo>
                  <a:cubicBezTo>
                    <a:pt x="189" y="445"/>
                    <a:pt x="186" y="440"/>
                    <a:pt x="186" y="435"/>
                  </a:cubicBezTo>
                  <a:cubicBezTo>
                    <a:pt x="187" y="430"/>
                    <a:pt x="191" y="426"/>
                    <a:pt x="197" y="427"/>
                  </a:cubicBezTo>
                  <a:cubicBezTo>
                    <a:pt x="198" y="427"/>
                    <a:pt x="198" y="427"/>
                    <a:pt x="198" y="427"/>
                  </a:cubicBezTo>
                  <a:cubicBezTo>
                    <a:pt x="203" y="428"/>
                    <a:pt x="206" y="432"/>
                    <a:pt x="205" y="437"/>
                  </a:cubicBezTo>
                  <a:cubicBezTo>
                    <a:pt x="205" y="442"/>
                    <a:pt x="201" y="445"/>
                    <a:pt x="196" y="445"/>
                  </a:cubicBezTo>
                  <a:close/>
                  <a:moveTo>
                    <a:pt x="281" y="439"/>
                  </a:moveTo>
                  <a:cubicBezTo>
                    <a:pt x="277" y="439"/>
                    <a:pt x="274" y="437"/>
                    <a:pt x="273" y="433"/>
                  </a:cubicBezTo>
                  <a:cubicBezTo>
                    <a:pt x="271" y="428"/>
                    <a:pt x="274" y="423"/>
                    <a:pt x="279" y="421"/>
                  </a:cubicBezTo>
                  <a:cubicBezTo>
                    <a:pt x="280" y="421"/>
                    <a:pt x="280" y="421"/>
                    <a:pt x="280" y="421"/>
                  </a:cubicBezTo>
                  <a:cubicBezTo>
                    <a:pt x="285" y="420"/>
                    <a:pt x="290" y="422"/>
                    <a:pt x="291" y="427"/>
                  </a:cubicBezTo>
                  <a:cubicBezTo>
                    <a:pt x="293" y="432"/>
                    <a:pt x="290" y="437"/>
                    <a:pt x="285" y="439"/>
                  </a:cubicBezTo>
                  <a:cubicBezTo>
                    <a:pt x="284" y="439"/>
                    <a:pt x="284" y="439"/>
                    <a:pt x="284" y="439"/>
                  </a:cubicBezTo>
                  <a:cubicBezTo>
                    <a:pt x="283" y="439"/>
                    <a:pt x="282" y="439"/>
                    <a:pt x="281" y="439"/>
                  </a:cubicBezTo>
                  <a:close/>
                  <a:moveTo>
                    <a:pt x="154" y="436"/>
                  </a:moveTo>
                  <a:cubicBezTo>
                    <a:pt x="153" y="436"/>
                    <a:pt x="152" y="435"/>
                    <a:pt x="151" y="435"/>
                  </a:cubicBezTo>
                  <a:cubicBezTo>
                    <a:pt x="151" y="435"/>
                    <a:pt x="151" y="435"/>
                    <a:pt x="151" y="435"/>
                  </a:cubicBezTo>
                  <a:cubicBezTo>
                    <a:pt x="146" y="433"/>
                    <a:pt x="143" y="428"/>
                    <a:pt x="145" y="423"/>
                  </a:cubicBezTo>
                  <a:cubicBezTo>
                    <a:pt x="146" y="418"/>
                    <a:pt x="151" y="416"/>
                    <a:pt x="156" y="41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7" y="418"/>
                    <a:pt x="157" y="418"/>
                    <a:pt x="157" y="418"/>
                  </a:cubicBezTo>
                  <a:cubicBezTo>
                    <a:pt x="162" y="419"/>
                    <a:pt x="164" y="424"/>
                    <a:pt x="163" y="429"/>
                  </a:cubicBezTo>
                  <a:cubicBezTo>
                    <a:pt x="162" y="433"/>
                    <a:pt x="158" y="436"/>
                    <a:pt x="154" y="436"/>
                  </a:cubicBezTo>
                  <a:close/>
                  <a:moveTo>
                    <a:pt x="322" y="424"/>
                  </a:moveTo>
                  <a:cubicBezTo>
                    <a:pt x="319" y="424"/>
                    <a:pt x="315" y="422"/>
                    <a:pt x="314" y="419"/>
                  </a:cubicBezTo>
                  <a:cubicBezTo>
                    <a:pt x="311" y="414"/>
                    <a:pt x="313" y="409"/>
                    <a:pt x="317" y="406"/>
                  </a:cubicBezTo>
                  <a:cubicBezTo>
                    <a:pt x="318" y="406"/>
                    <a:pt x="318" y="406"/>
                    <a:pt x="318" y="406"/>
                  </a:cubicBezTo>
                  <a:cubicBezTo>
                    <a:pt x="323" y="403"/>
                    <a:pt x="329" y="405"/>
                    <a:pt x="331" y="410"/>
                  </a:cubicBezTo>
                  <a:cubicBezTo>
                    <a:pt x="333" y="414"/>
                    <a:pt x="331" y="420"/>
                    <a:pt x="327" y="422"/>
                  </a:cubicBezTo>
                  <a:cubicBezTo>
                    <a:pt x="326" y="422"/>
                    <a:pt x="326" y="422"/>
                    <a:pt x="326" y="422"/>
                  </a:cubicBezTo>
                  <a:cubicBezTo>
                    <a:pt x="325" y="423"/>
                    <a:pt x="323" y="424"/>
                    <a:pt x="322" y="424"/>
                  </a:cubicBezTo>
                  <a:close/>
                  <a:moveTo>
                    <a:pt x="115" y="417"/>
                  </a:moveTo>
                  <a:cubicBezTo>
                    <a:pt x="113" y="417"/>
                    <a:pt x="112" y="417"/>
                    <a:pt x="110" y="416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05" y="413"/>
                    <a:pt x="103" y="407"/>
                    <a:pt x="106" y="403"/>
                  </a:cubicBezTo>
                  <a:cubicBezTo>
                    <a:pt x="109" y="398"/>
                    <a:pt x="114" y="397"/>
                    <a:pt x="119" y="400"/>
                  </a:cubicBezTo>
                  <a:cubicBezTo>
                    <a:pt x="119" y="400"/>
                    <a:pt x="119" y="400"/>
                    <a:pt x="119" y="400"/>
                  </a:cubicBezTo>
                  <a:cubicBezTo>
                    <a:pt x="124" y="403"/>
                    <a:pt x="125" y="408"/>
                    <a:pt x="123" y="413"/>
                  </a:cubicBezTo>
                  <a:cubicBezTo>
                    <a:pt x="121" y="416"/>
                    <a:pt x="118" y="417"/>
                    <a:pt x="115" y="417"/>
                  </a:cubicBezTo>
                  <a:close/>
                  <a:moveTo>
                    <a:pt x="358" y="400"/>
                  </a:moveTo>
                  <a:cubicBezTo>
                    <a:pt x="355" y="400"/>
                    <a:pt x="353" y="399"/>
                    <a:pt x="351" y="396"/>
                  </a:cubicBezTo>
                  <a:cubicBezTo>
                    <a:pt x="348" y="392"/>
                    <a:pt x="348" y="387"/>
                    <a:pt x="353" y="384"/>
                  </a:cubicBezTo>
                  <a:cubicBezTo>
                    <a:pt x="353" y="383"/>
                    <a:pt x="353" y="383"/>
                    <a:pt x="353" y="383"/>
                  </a:cubicBezTo>
                  <a:cubicBezTo>
                    <a:pt x="357" y="380"/>
                    <a:pt x="363" y="380"/>
                    <a:pt x="366" y="384"/>
                  </a:cubicBezTo>
                  <a:cubicBezTo>
                    <a:pt x="369" y="388"/>
                    <a:pt x="369" y="394"/>
                    <a:pt x="365" y="397"/>
                  </a:cubicBezTo>
                  <a:cubicBezTo>
                    <a:pt x="364" y="398"/>
                    <a:pt x="364" y="398"/>
                    <a:pt x="364" y="398"/>
                  </a:cubicBezTo>
                  <a:cubicBezTo>
                    <a:pt x="362" y="399"/>
                    <a:pt x="360" y="400"/>
                    <a:pt x="358" y="400"/>
                  </a:cubicBezTo>
                  <a:close/>
                  <a:moveTo>
                    <a:pt x="80" y="392"/>
                  </a:moveTo>
                  <a:cubicBezTo>
                    <a:pt x="78" y="392"/>
                    <a:pt x="75" y="391"/>
                    <a:pt x="74" y="389"/>
                  </a:cubicBezTo>
                  <a:cubicBezTo>
                    <a:pt x="73" y="389"/>
                    <a:pt x="73" y="389"/>
                    <a:pt x="73" y="389"/>
                  </a:cubicBezTo>
                  <a:cubicBezTo>
                    <a:pt x="69" y="385"/>
                    <a:pt x="69" y="379"/>
                    <a:pt x="72" y="376"/>
                  </a:cubicBezTo>
                  <a:cubicBezTo>
                    <a:pt x="76" y="372"/>
                    <a:pt x="82" y="371"/>
                    <a:pt x="85" y="375"/>
                  </a:cubicBezTo>
                  <a:cubicBezTo>
                    <a:pt x="86" y="375"/>
                    <a:pt x="86" y="375"/>
                    <a:pt x="86" y="375"/>
                  </a:cubicBezTo>
                  <a:cubicBezTo>
                    <a:pt x="90" y="379"/>
                    <a:pt x="90" y="385"/>
                    <a:pt x="87" y="389"/>
                  </a:cubicBezTo>
                  <a:cubicBezTo>
                    <a:pt x="85" y="391"/>
                    <a:pt x="82" y="392"/>
                    <a:pt x="80" y="392"/>
                  </a:cubicBezTo>
                  <a:close/>
                  <a:moveTo>
                    <a:pt x="389" y="370"/>
                  </a:moveTo>
                  <a:cubicBezTo>
                    <a:pt x="387" y="370"/>
                    <a:pt x="385" y="369"/>
                    <a:pt x="383" y="368"/>
                  </a:cubicBezTo>
                  <a:cubicBezTo>
                    <a:pt x="379" y="364"/>
                    <a:pt x="379" y="359"/>
                    <a:pt x="382" y="355"/>
                  </a:cubicBezTo>
                  <a:cubicBezTo>
                    <a:pt x="383" y="354"/>
                    <a:pt x="383" y="354"/>
                    <a:pt x="383" y="354"/>
                  </a:cubicBezTo>
                  <a:cubicBezTo>
                    <a:pt x="386" y="350"/>
                    <a:pt x="392" y="349"/>
                    <a:pt x="395" y="353"/>
                  </a:cubicBezTo>
                  <a:cubicBezTo>
                    <a:pt x="399" y="356"/>
                    <a:pt x="400" y="362"/>
                    <a:pt x="397" y="366"/>
                  </a:cubicBezTo>
                  <a:cubicBezTo>
                    <a:pt x="396" y="366"/>
                    <a:pt x="396" y="366"/>
                    <a:pt x="396" y="366"/>
                  </a:cubicBezTo>
                  <a:cubicBezTo>
                    <a:pt x="394" y="368"/>
                    <a:pt x="392" y="370"/>
                    <a:pt x="389" y="370"/>
                  </a:cubicBezTo>
                  <a:close/>
                  <a:moveTo>
                    <a:pt x="51" y="359"/>
                  </a:moveTo>
                  <a:cubicBezTo>
                    <a:pt x="48" y="359"/>
                    <a:pt x="45" y="358"/>
                    <a:pt x="44" y="355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0" y="351"/>
                    <a:pt x="41" y="345"/>
                    <a:pt x="45" y="342"/>
                  </a:cubicBezTo>
                  <a:cubicBezTo>
                    <a:pt x="49" y="339"/>
                    <a:pt x="55" y="340"/>
                    <a:pt x="58" y="344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61" y="349"/>
                    <a:pt x="61" y="354"/>
                    <a:pt x="56" y="357"/>
                  </a:cubicBezTo>
                  <a:cubicBezTo>
                    <a:pt x="55" y="359"/>
                    <a:pt x="53" y="359"/>
                    <a:pt x="51" y="359"/>
                  </a:cubicBezTo>
                  <a:close/>
                  <a:moveTo>
                    <a:pt x="413" y="334"/>
                  </a:moveTo>
                  <a:cubicBezTo>
                    <a:pt x="412" y="334"/>
                    <a:pt x="410" y="333"/>
                    <a:pt x="409" y="333"/>
                  </a:cubicBezTo>
                  <a:cubicBezTo>
                    <a:pt x="405" y="330"/>
                    <a:pt x="403" y="325"/>
                    <a:pt x="405" y="320"/>
                  </a:cubicBezTo>
                  <a:cubicBezTo>
                    <a:pt x="406" y="319"/>
                    <a:pt x="406" y="319"/>
                    <a:pt x="406" y="319"/>
                  </a:cubicBezTo>
                  <a:cubicBezTo>
                    <a:pt x="408" y="315"/>
                    <a:pt x="414" y="313"/>
                    <a:pt x="418" y="315"/>
                  </a:cubicBezTo>
                  <a:cubicBezTo>
                    <a:pt x="423" y="318"/>
                    <a:pt x="424" y="323"/>
                    <a:pt x="422" y="328"/>
                  </a:cubicBezTo>
                  <a:cubicBezTo>
                    <a:pt x="421" y="329"/>
                    <a:pt x="421" y="329"/>
                    <a:pt x="421" y="329"/>
                  </a:cubicBezTo>
                  <a:cubicBezTo>
                    <a:pt x="420" y="332"/>
                    <a:pt x="417" y="334"/>
                    <a:pt x="413" y="334"/>
                  </a:cubicBezTo>
                  <a:close/>
                  <a:moveTo>
                    <a:pt x="29" y="322"/>
                  </a:moveTo>
                  <a:cubicBezTo>
                    <a:pt x="26" y="322"/>
                    <a:pt x="22" y="320"/>
                    <a:pt x="21" y="316"/>
                  </a:cubicBezTo>
                  <a:cubicBezTo>
                    <a:pt x="20" y="316"/>
                    <a:pt x="20" y="316"/>
                    <a:pt x="20" y="316"/>
                  </a:cubicBezTo>
                  <a:cubicBezTo>
                    <a:pt x="18" y="311"/>
                    <a:pt x="20" y="306"/>
                    <a:pt x="25" y="303"/>
                  </a:cubicBezTo>
                  <a:cubicBezTo>
                    <a:pt x="29" y="301"/>
                    <a:pt x="35" y="303"/>
                    <a:pt x="37" y="308"/>
                  </a:cubicBezTo>
                  <a:cubicBezTo>
                    <a:pt x="37" y="309"/>
                    <a:pt x="37" y="309"/>
                    <a:pt x="37" y="309"/>
                  </a:cubicBezTo>
                  <a:cubicBezTo>
                    <a:pt x="40" y="313"/>
                    <a:pt x="38" y="319"/>
                    <a:pt x="33" y="321"/>
                  </a:cubicBezTo>
                  <a:cubicBezTo>
                    <a:pt x="32" y="322"/>
                    <a:pt x="30" y="322"/>
                    <a:pt x="29" y="322"/>
                  </a:cubicBezTo>
                  <a:close/>
                  <a:moveTo>
                    <a:pt x="430" y="294"/>
                  </a:moveTo>
                  <a:cubicBezTo>
                    <a:pt x="429" y="294"/>
                    <a:pt x="428" y="293"/>
                    <a:pt x="427" y="293"/>
                  </a:cubicBezTo>
                  <a:cubicBezTo>
                    <a:pt x="422" y="292"/>
                    <a:pt x="419" y="287"/>
                    <a:pt x="421" y="282"/>
                  </a:cubicBezTo>
                  <a:cubicBezTo>
                    <a:pt x="421" y="281"/>
                    <a:pt x="421" y="281"/>
                    <a:pt x="421" y="281"/>
                  </a:cubicBezTo>
                  <a:cubicBezTo>
                    <a:pt x="422" y="276"/>
                    <a:pt x="428" y="273"/>
                    <a:pt x="432" y="275"/>
                  </a:cubicBezTo>
                  <a:cubicBezTo>
                    <a:pt x="437" y="276"/>
                    <a:pt x="440" y="281"/>
                    <a:pt x="439" y="286"/>
                  </a:cubicBezTo>
                  <a:cubicBezTo>
                    <a:pt x="438" y="287"/>
                    <a:pt x="438" y="287"/>
                    <a:pt x="438" y="287"/>
                  </a:cubicBezTo>
                  <a:cubicBezTo>
                    <a:pt x="437" y="291"/>
                    <a:pt x="434" y="294"/>
                    <a:pt x="430" y="294"/>
                  </a:cubicBezTo>
                  <a:close/>
                  <a:moveTo>
                    <a:pt x="15" y="281"/>
                  </a:moveTo>
                  <a:cubicBezTo>
                    <a:pt x="11" y="281"/>
                    <a:pt x="7" y="278"/>
                    <a:pt x="6" y="274"/>
                  </a:cubicBezTo>
                  <a:cubicBezTo>
                    <a:pt x="6" y="273"/>
                    <a:pt x="6" y="273"/>
                    <a:pt x="6" y="273"/>
                  </a:cubicBezTo>
                  <a:cubicBezTo>
                    <a:pt x="5" y="268"/>
                    <a:pt x="8" y="263"/>
                    <a:pt x="13" y="262"/>
                  </a:cubicBezTo>
                  <a:cubicBezTo>
                    <a:pt x="18" y="261"/>
                    <a:pt x="23" y="264"/>
                    <a:pt x="24" y="269"/>
                  </a:cubicBezTo>
                  <a:cubicBezTo>
                    <a:pt x="24" y="270"/>
                    <a:pt x="24" y="270"/>
                    <a:pt x="24" y="270"/>
                  </a:cubicBezTo>
                  <a:cubicBezTo>
                    <a:pt x="25" y="275"/>
                    <a:pt x="22" y="280"/>
                    <a:pt x="17" y="281"/>
                  </a:cubicBezTo>
                  <a:cubicBezTo>
                    <a:pt x="16" y="281"/>
                    <a:pt x="16" y="281"/>
                    <a:pt x="15" y="281"/>
                  </a:cubicBezTo>
                  <a:close/>
                  <a:moveTo>
                    <a:pt x="438" y="251"/>
                  </a:moveTo>
                  <a:cubicBezTo>
                    <a:pt x="437" y="251"/>
                    <a:pt x="437" y="251"/>
                    <a:pt x="437" y="251"/>
                  </a:cubicBezTo>
                  <a:cubicBezTo>
                    <a:pt x="432" y="251"/>
                    <a:pt x="428" y="246"/>
                    <a:pt x="428" y="241"/>
                  </a:cubicBezTo>
                  <a:cubicBezTo>
                    <a:pt x="428" y="240"/>
                    <a:pt x="428" y="240"/>
                    <a:pt x="428" y="240"/>
                  </a:cubicBezTo>
                  <a:cubicBezTo>
                    <a:pt x="429" y="235"/>
                    <a:pt x="433" y="231"/>
                    <a:pt x="438" y="231"/>
                  </a:cubicBezTo>
                  <a:cubicBezTo>
                    <a:pt x="443" y="232"/>
                    <a:pt x="447" y="236"/>
                    <a:pt x="447" y="241"/>
                  </a:cubicBezTo>
                  <a:cubicBezTo>
                    <a:pt x="447" y="241"/>
                    <a:pt x="447" y="241"/>
                    <a:pt x="447" y="241"/>
                  </a:cubicBezTo>
                  <a:cubicBezTo>
                    <a:pt x="447" y="242"/>
                    <a:pt x="447" y="242"/>
                    <a:pt x="447" y="242"/>
                  </a:cubicBezTo>
                  <a:cubicBezTo>
                    <a:pt x="446" y="247"/>
                    <a:pt x="442" y="251"/>
                    <a:pt x="438" y="251"/>
                  </a:cubicBezTo>
                  <a:close/>
                  <a:moveTo>
                    <a:pt x="10" y="238"/>
                  </a:moveTo>
                  <a:cubicBezTo>
                    <a:pt x="5" y="238"/>
                    <a:pt x="1" y="234"/>
                    <a:pt x="1" y="229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0" y="223"/>
                    <a:pt x="5" y="219"/>
                    <a:pt x="10" y="218"/>
                  </a:cubicBezTo>
                  <a:cubicBezTo>
                    <a:pt x="14" y="218"/>
                    <a:pt x="19" y="222"/>
                    <a:pt x="19" y="228"/>
                  </a:cubicBezTo>
                  <a:cubicBezTo>
                    <a:pt x="19" y="228"/>
                    <a:pt x="19" y="228"/>
                    <a:pt x="19" y="228"/>
                  </a:cubicBezTo>
                  <a:cubicBezTo>
                    <a:pt x="19" y="234"/>
                    <a:pt x="15" y="238"/>
                    <a:pt x="10" y="238"/>
                  </a:cubicBezTo>
                  <a:close/>
                  <a:moveTo>
                    <a:pt x="437" y="207"/>
                  </a:moveTo>
                  <a:cubicBezTo>
                    <a:pt x="432" y="207"/>
                    <a:pt x="428" y="203"/>
                    <a:pt x="428" y="199"/>
                  </a:cubicBezTo>
                  <a:cubicBezTo>
                    <a:pt x="428" y="198"/>
                    <a:pt x="428" y="198"/>
                    <a:pt x="428" y="198"/>
                  </a:cubicBezTo>
                  <a:cubicBezTo>
                    <a:pt x="427" y="193"/>
                    <a:pt x="431" y="188"/>
                    <a:pt x="436" y="188"/>
                  </a:cubicBezTo>
                  <a:cubicBezTo>
                    <a:pt x="441" y="187"/>
                    <a:pt x="445" y="191"/>
                    <a:pt x="446" y="196"/>
                  </a:cubicBezTo>
                  <a:cubicBezTo>
                    <a:pt x="446" y="196"/>
                    <a:pt x="446" y="196"/>
                    <a:pt x="446" y="196"/>
                  </a:cubicBezTo>
                  <a:cubicBezTo>
                    <a:pt x="447" y="201"/>
                    <a:pt x="443" y="206"/>
                    <a:pt x="438" y="207"/>
                  </a:cubicBezTo>
                  <a:cubicBezTo>
                    <a:pt x="438" y="207"/>
                    <a:pt x="437" y="207"/>
                    <a:pt x="437" y="207"/>
                  </a:cubicBezTo>
                  <a:close/>
                  <a:moveTo>
                    <a:pt x="13" y="195"/>
                  </a:moveTo>
                  <a:cubicBezTo>
                    <a:pt x="13" y="195"/>
                    <a:pt x="12" y="195"/>
                    <a:pt x="12" y="195"/>
                  </a:cubicBezTo>
                  <a:cubicBezTo>
                    <a:pt x="7" y="194"/>
                    <a:pt x="3" y="189"/>
                    <a:pt x="4" y="184"/>
                  </a:cubicBezTo>
                  <a:cubicBezTo>
                    <a:pt x="4" y="183"/>
                    <a:pt x="4" y="183"/>
                    <a:pt x="4" y="183"/>
                  </a:cubicBezTo>
                  <a:cubicBezTo>
                    <a:pt x="5" y="178"/>
                    <a:pt x="10" y="175"/>
                    <a:pt x="15" y="175"/>
                  </a:cubicBezTo>
                  <a:cubicBezTo>
                    <a:pt x="20" y="176"/>
                    <a:pt x="23" y="181"/>
                    <a:pt x="22" y="186"/>
                  </a:cubicBezTo>
                  <a:cubicBezTo>
                    <a:pt x="22" y="187"/>
                    <a:pt x="22" y="187"/>
                    <a:pt x="22" y="187"/>
                  </a:cubicBezTo>
                  <a:cubicBezTo>
                    <a:pt x="21" y="192"/>
                    <a:pt x="18" y="195"/>
                    <a:pt x="13" y="195"/>
                  </a:cubicBezTo>
                  <a:close/>
                  <a:moveTo>
                    <a:pt x="427" y="165"/>
                  </a:moveTo>
                  <a:cubicBezTo>
                    <a:pt x="423" y="165"/>
                    <a:pt x="420" y="162"/>
                    <a:pt x="419" y="158"/>
                  </a:cubicBezTo>
                  <a:cubicBezTo>
                    <a:pt x="418" y="157"/>
                    <a:pt x="418" y="157"/>
                    <a:pt x="418" y="157"/>
                  </a:cubicBezTo>
                  <a:cubicBezTo>
                    <a:pt x="417" y="153"/>
                    <a:pt x="419" y="147"/>
                    <a:pt x="424" y="146"/>
                  </a:cubicBezTo>
                  <a:cubicBezTo>
                    <a:pt x="429" y="144"/>
                    <a:pt x="434" y="147"/>
                    <a:pt x="436" y="152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8" y="157"/>
                    <a:pt x="435" y="162"/>
                    <a:pt x="430" y="164"/>
                  </a:cubicBezTo>
                  <a:cubicBezTo>
                    <a:pt x="429" y="164"/>
                    <a:pt x="428" y="165"/>
                    <a:pt x="427" y="165"/>
                  </a:cubicBezTo>
                  <a:close/>
                  <a:moveTo>
                    <a:pt x="25" y="153"/>
                  </a:moveTo>
                  <a:cubicBezTo>
                    <a:pt x="24" y="153"/>
                    <a:pt x="23" y="153"/>
                    <a:pt x="22" y="152"/>
                  </a:cubicBezTo>
                  <a:cubicBezTo>
                    <a:pt x="17" y="150"/>
                    <a:pt x="15" y="145"/>
                    <a:pt x="17" y="140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19" y="135"/>
                    <a:pt x="24" y="132"/>
                    <a:pt x="29" y="134"/>
                  </a:cubicBezTo>
                  <a:cubicBezTo>
                    <a:pt x="34" y="136"/>
                    <a:pt x="36" y="142"/>
                    <a:pt x="34" y="146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2" y="151"/>
                    <a:pt x="29" y="153"/>
                    <a:pt x="25" y="153"/>
                  </a:cubicBezTo>
                  <a:close/>
                  <a:moveTo>
                    <a:pt x="409" y="125"/>
                  </a:moveTo>
                  <a:cubicBezTo>
                    <a:pt x="406" y="125"/>
                    <a:pt x="403" y="123"/>
                    <a:pt x="401" y="120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5"/>
                    <a:pt x="400" y="110"/>
                    <a:pt x="404" y="107"/>
                  </a:cubicBezTo>
                  <a:cubicBezTo>
                    <a:pt x="408" y="105"/>
                    <a:pt x="414" y="106"/>
                    <a:pt x="417" y="110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20" y="116"/>
                    <a:pt x="418" y="121"/>
                    <a:pt x="414" y="124"/>
                  </a:cubicBezTo>
                  <a:cubicBezTo>
                    <a:pt x="412" y="125"/>
                    <a:pt x="411" y="125"/>
                    <a:pt x="409" y="125"/>
                  </a:cubicBezTo>
                  <a:close/>
                  <a:moveTo>
                    <a:pt x="45" y="115"/>
                  </a:moveTo>
                  <a:cubicBezTo>
                    <a:pt x="44" y="115"/>
                    <a:pt x="42" y="114"/>
                    <a:pt x="40" y="113"/>
                  </a:cubicBezTo>
                  <a:cubicBezTo>
                    <a:pt x="36" y="110"/>
                    <a:pt x="35" y="105"/>
                    <a:pt x="38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41" y="95"/>
                    <a:pt x="47" y="94"/>
                    <a:pt x="51" y="97"/>
                  </a:cubicBezTo>
                  <a:cubicBezTo>
                    <a:pt x="55" y="100"/>
                    <a:pt x="56" y="105"/>
                    <a:pt x="54" y="110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1" y="113"/>
                    <a:pt x="48" y="115"/>
                    <a:pt x="45" y="115"/>
                  </a:cubicBezTo>
                  <a:close/>
                  <a:moveTo>
                    <a:pt x="384" y="90"/>
                  </a:moveTo>
                  <a:cubicBezTo>
                    <a:pt x="381" y="90"/>
                    <a:pt x="379" y="89"/>
                    <a:pt x="377" y="87"/>
                  </a:cubicBezTo>
                  <a:cubicBezTo>
                    <a:pt x="376" y="86"/>
                    <a:pt x="376" y="86"/>
                    <a:pt x="376" y="86"/>
                  </a:cubicBezTo>
                  <a:cubicBezTo>
                    <a:pt x="373" y="82"/>
                    <a:pt x="373" y="77"/>
                    <a:pt x="377" y="73"/>
                  </a:cubicBezTo>
                  <a:cubicBezTo>
                    <a:pt x="381" y="70"/>
                    <a:pt x="387" y="70"/>
                    <a:pt x="390" y="74"/>
                  </a:cubicBezTo>
                  <a:cubicBezTo>
                    <a:pt x="391" y="75"/>
                    <a:pt x="391" y="75"/>
                    <a:pt x="391" y="75"/>
                  </a:cubicBezTo>
                  <a:cubicBezTo>
                    <a:pt x="394" y="78"/>
                    <a:pt x="394" y="84"/>
                    <a:pt x="390" y="88"/>
                  </a:cubicBezTo>
                  <a:cubicBezTo>
                    <a:pt x="388" y="89"/>
                    <a:pt x="386" y="90"/>
                    <a:pt x="384" y="90"/>
                  </a:cubicBezTo>
                  <a:close/>
                  <a:moveTo>
                    <a:pt x="73" y="81"/>
                  </a:moveTo>
                  <a:cubicBezTo>
                    <a:pt x="70" y="81"/>
                    <a:pt x="68" y="80"/>
                    <a:pt x="66" y="78"/>
                  </a:cubicBezTo>
                  <a:cubicBezTo>
                    <a:pt x="63" y="75"/>
                    <a:pt x="63" y="69"/>
                    <a:pt x="66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71" y="61"/>
                    <a:pt x="76" y="61"/>
                    <a:pt x="80" y="65"/>
                  </a:cubicBezTo>
                  <a:cubicBezTo>
                    <a:pt x="84" y="68"/>
                    <a:pt x="84" y="74"/>
                    <a:pt x="80" y="78"/>
                  </a:cubicBezTo>
                  <a:cubicBezTo>
                    <a:pt x="79" y="78"/>
                    <a:pt x="79" y="78"/>
                    <a:pt x="79" y="78"/>
                  </a:cubicBezTo>
                  <a:cubicBezTo>
                    <a:pt x="78" y="80"/>
                    <a:pt x="75" y="81"/>
                    <a:pt x="73" y="81"/>
                  </a:cubicBezTo>
                  <a:close/>
                  <a:moveTo>
                    <a:pt x="352" y="61"/>
                  </a:moveTo>
                  <a:cubicBezTo>
                    <a:pt x="350" y="61"/>
                    <a:pt x="348" y="60"/>
                    <a:pt x="346" y="59"/>
                  </a:cubicBezTo>
                  <a:cubicBezTo>
                    <a:pt x="346" y="58"/>
                    <a:pt x="346" y="58"/>
                    <a:pt x="346" y="58"/>
                  </a:cubicBezTo>
                  <a:cubicBezTo>
                    <a:pt x="341" y="55"/>
                    <a:pt x="341" y="50"/>
                    <a:pt x="344" y="46"/>
                  </a:cubicBezTo>
                  <a:cubicBezTo>
                    <a:pt x="347" y="41"/>
                    <a:pt x="352" y="41"/>
                    <a:pt x="357" y="44"/>
                  </a:cubicBezTo>
                  <a:cubicBezTo>
                    <a:pt x="357" y="44"/>
                    <a:pt x="357" y="44"/>
                    <a:pt x="357" y="44"/>
                  </a:cubicBezTo>
                  <a:cubicBezTo>
                    <a:pt x="361" y="47"/>
                    <a:pt x="362" y="53"/>
                    <a:pt x="359" y="57"/>
                  </a:cubicBezTo>
                  <a:cubicBezTo>
                    <a:pt x="357" y="60"/>
                    <a:pt x="355" y="61"/>
                    <a:pt x="352" y="61"/>
                  </a:cubicBezTo>
                  <a:close/>
                  <a:moveTo>
                    <a:pt x="106" y="54"/>
                  </a:moveTo>
                  <a:cubicBezTo>
                    <a:pt x="103" y="54"/>
                    <a:pt x="101" y="52"/>
                    <a:pt x="99" y="50"/>
                  </a:cubicBezTo>
                  <a:cubicBezTo>
                    <a:pt x="96" y="45"/>
                    <a:pt x="97" y="40"/>
                    <a:pt x="101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7" y="34"/>
                    <a:pt x="112" y="35"/>
                    <a:pt x="115" y="39"/>
                  </a:cubicBezTo>
                  <a:cubicBezTo>
                    <a:pt x="118" y="43"/>
                    <a:pt x="116" y="49"/>
                    <a:pt x="112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0" y="53"/>
                    <a:pt x="108" y="54"/>
                    <a:pt x="106" y="54"/>
                  </a:cubicBezTo>
                  <a:close/>
                  <a:moveTo>
                    <a:pt x="315" y="39"/>
                  </a:moveTo>
                  <a:cubicBezTo>
                    <a:pt x="313" y="39"/>
                    <a:pt x="312" y="38"/>
                    <a:pt x="311" y="38"/>
                  </a:cubicBezTo>
                  <a:cubicBezTo>
                    <a:pt x="310" y="37"/>
                    <a:pt x="310" y="37"/>
                    <a:pt x="310" y="37"/>
                  </a:cubicBezTo>
                  <a:cubicBezTo>
                    <a:pt x="305" y="35"/>
                    <a:pt x="303" y="30"/>
                    <a:pt x="305" y="25"/>
                  </a:cubicBezTo>
                  <a:cubicBezTo>
                    <a:pt x="307" y="21"/>
                    <a:pt x="313" y="18"/>
                    <a:pt x="318" y="21"/>
                  </a:cubicBezTo>
                  <a:cubicBezTo>
                    <a:pt x="319" y="21"/>
                    <a:pt x="319" y="21"/>
                    <a:pt x="319" y="21"/>
                  </a:cubicBezTo>
                  <a:cubicBezTo>
                    <a:pt x="323" y="23"/>
                    <a:pt x="325" y="29"/>
                    <a:pt x="323" y="33"/>
                  </a:cubicBezTo>
                  <a:cubicBezTo>
                    <a:pt x="321" y="37"/>
                    <a:pt x="318" y="39"/>
                    <a:pt x="315" y="39"/>
                  </a:cubicBezTo>
                  <a:close/>
                  <a:moveTo>
                    <a:pt x="145" y="34"/>
                  </a:moveTo>
                  <a:cubicBezTo>
                    <a:pt x="141" y="34"/>
                    <a:pt x="138" y="32"/>
                    <a:pt x="136" y="28"/>
                  </a:cubicBezTo>
                  <a:cubicBezTo>
                    <a:pt x="134" y="23"/>
                    <a:pt x="137" y="18"/>
                    <a:pt x="141" y="16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7" y="14"/>
                    <a:pt x="152" y="16"/>
                    <a:pt x="154" y="21"/>
                  </a:cubicBezTo>
                  <a:cubicBezTo>
                    <a:pt x="156" y="26"/>
                    <a:pt x="154" y="31"/>
                    <a:pt x="149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7" y="34"/>
                    <a:pt x="146" y="34"/>
                    <a:pt x="145" y="34"/>
                  </a:cubicBezTo>
                  <a:close/>
                  <a:moveTo>
                    <a:pt x="274" y="24"/>
                  </a:moveTo>
                  <a:cubicBezTo>
                    <a:pt x="273" y="24"/>
                    <a:pt x="272" y="24"/>
                    <a:pt x="272" y="24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66" y="23"/>
                    <a:pt x="263" y="18"/>
                    <a:pt x="264" y="13"/>
                  </a:cubicBezTo>
                  <a:cubicBezTo>
                    <a:pt x="265" y="8"/>
                    <a:pt x="270" y="5"/>
                    <a:pt x="275" y="6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80" y="7"/>
                    <a:pt x="283" y="12"/>
                    <a:pt x="282" y="17"/>
                  </a:cubicBezTo>
                  <a:cubicBezTo>
                    <a:pt x="281" y="21"/>
                    <a:pt x="278" y="24"/>
                    <a:pt x="274" y="24"/>
                  </a:cubicBezTo>
                  <a:close/>
                  <a:moveTo>
                    <a:pt x="187" y="22"/>
                  </a:moveTo>
                  <a:cubicBezTo>
                    <a:pt x="182" y="22"/>
                    <a:pt x="178" y="19"/>
                    <a:pt x="177" y="14"/>
                  </a:cubicBezTo>
                  <a:cubicBezTo>
                    <a:pt x="177" y="9"/>
                    <a:pt x="180" y="4"/>
                    <a:pt x="185" y="4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91" y="3"/>
                    <a:pt x="196" y="6"/>
                    <a:pt x="197" y="11"/>
                  </a:cubicBezTo>
                  <a:cubicBezTo>
                    <a:pt x="197" y="16"/>
                    <a:pt x="194" y="21"/>
                    <a:pt x="189" y="22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8" y="22"/>
                    <a:pt x="187" y="22"/>
                    <a:pt x="187" y="22"/>
                  </a:cubicBezTo>
                  <a:close/>
                  <a:moveTo>
                    <a:pt x="231" y="19"/>
                  </a:moveTo>
                  <a:cubicBezTo>
                    <a:pt x="230" y="19"/>
                    <a:pt x="230" y="19"/>
                    <a:pt x="230" y="19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4" y="19"/>
                    <a:pt x="220" y="14"/>
                    <a:pt x="221" y="9"/>
                  </a:cubicBezTo>
                  <a:cubicBezTo>
                    <a:pt x="221" y="4"/>
                    <a:pt x="225" y="0"/>
                    <a:pt x="2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36" y="0"/>
                    <a:pt x="240" y="5"/>
                    <a:pt x="240" y="10"/>
                  </a:cubicBezTo>
                  <a:cubicBezTo>
                    <a:pt x="240" y="15"/>
                    <a:pt x="236" y="19"/>
                    <a:pt x="231" y="19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AF35C47A-DB69-4A36-A046-71B44832D0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9239" y="4604078"/>
              <a:ext cx="867749" cy="866360"/>
            </a:xfrm>
            <a:custGeom>
              <a:avLst/>
              <a:gdLst>
                <a:gd name="T0" fmla="*/ 202 w 446"/>
                <a:gd name="T1" fmla="*/ 437 h 446"/>
                <a:gd name="T2" fmla="*/ 212 w 446"/>
                <a:gd name="T3" fmla="*/ 446 h 446"/>
                <a:gd name="T4" fmla="*/ 254 w 446"/>
                <a:gd name="T5" fmla="*/ 426 h 446"/>
                <a:gd name="T6" fmla="*/ 255 w 446"/>
                <a:gd name="T7" fmla="*/ 444 h 446"/>
                <a:gd name="T8" fmla="*/ 160 w 446"/>
                <a:gd name="T9" fmla="*/ 428 h 446"/>
                <a:gd name="T10" fmla="*/ 169 w 446"/>
                <a:gd name="T11" fmla="*/ 440 h 446"/>
                <a:gd name="T12" fmla="*/ 294 w 446"/>
                <a:gd name="T13" fmla="*/ 416 h 446"/>
                <a:gd name="T14" fmla="*/ 297 w 446"/>
                <a:gd name="T15" fmla="*/ 434 h 446"/>
                <a:gd name="T16" fmla="*/ 120 w 446"/>
                <a:gd name="T17" fmla="*/ 411 h 446"/>
                <a:gd name="T18" fmla="*/ 129 w 446"/>
                <a:gd name="T19" fmla="*/ 425 h 446"/>
                <a:gd name="T20" fmla="*/ 331 w 446"/>
                <a:gd name="T21" fmla="*/ 397 h 446"/>
                <a:gd name="T22" fmla="*/ 336 w 446"/>
                <a:gd name="T23" fmla="*/ 415 h 446"/>
                <a:gd name="T24" fmla="*/ 84 w 446"/>
                <a:gd name="T25" fmla="*/ 387 h 446"/>
                <a:gd name="T26" fmla="*/ 92 w 446"/>
                <a:gd name="T27" fmla="*/ 402 h 446"/>
                <a:gd name="T28" fmla="*/ 364 w 446"/>
                <a:gd name="T29" fmla="*/ 372 h 446"/>
                <a:gd name="T30" fmla="*/ 370 w 446"/>
                <a:gd name="T31" fmla="*/ 388 h 446"/>
                <a:gd name="T32" fmla="*/ 54 w 446"/>
                <a:gd name="T33" fmla="*/ 355 h 446"/>
                <a:gd name="T34" fmla="*/ 61 w 446"/>
                <a:gd name="T35" fmla="*/ 372 h 446"/>
                <a:gd name="T36" fmla="*/ 391 w 446"/>
                <a:gd name="T37" fmla="*/ 340 h 446"/>
                <a:gd name="T38" fmla="*/ 398 w 446"/>
                <a:gd name="T39" fmla="*/ 355 h 446"/>
                <a:gd name="T40" fmla="*/ 31 w 446"/>
                <a:gd name="T41" fmla="*/ 319 h 446"/>
                <a:gd name="T42" fmla="*/ 36 w 446"/>
                <a:gd name="T43" fmla="*/ 337 h 446"/>
                <a:gd name="T44" fmla="*/ 411 w 446"/>
                <a:gd name="T45" fmla="*/ 304 h 446"/>
                <a:gd name="T46" fmla="*/ 420 w 446"/>
                <a:gd name="T47" fmla="*/ 318 h 446"/>
                <a:gd name="T48" fmla="*/ 16 w 446"/>
                <a:gd name="T49" fmla="*/ 278 h 446"/>
                <a:gd name="T50" fmla="*/ 18 w 446"/>
                <a:gd name="T51" fmla="*/ 297 h 446"/>
                <a:gd name="T52" fmla="*/ 424 w 446"/>
                <a:gd name="T53" fmla="*/ 264 h 446"/>
                <a:gd name="T54" fmla="*/ 433 w 446"/>
                <a:gd name="T55" fmla="*/ 276 h 446"/>
                <a:gd name="T56" fmla="*/ 9 w 446"/>
                <a:gd name="T57" fmla="*/ 235 h 446"/>
                <a:gd name="T58" fmla="*/ 10 w 446"/>
                <a:gd name="T59" fmla="*/ 255 h 446"/>
                <a:gd name="T60" fmla="*/ 428 w 446"/>
                <a:gd name="T61" fmla="*/ 223 h 446"/>
                <a:gd name="T62" fmla="*/ 446 w 446"/>
                <a:gd name="T63" fmla="*/ 223 h 446"/>
                <a:gd name="T64" fmla="*/ 9 w 446"/>
                <a:gd name="T65" fmla="*/ 211 h 446"/>
                <a:gd name="T66" fmla="*/ 19 w 446"/>
                <a:gd name="T67" fmla="*/ 202 h 446"/>
                <a:gd name="T68" fmla="*/ 424 w 446"/>
                <a:gd name="T69" fmla="*/ 182 h 446"/>
                <a:gd name="T70" fmla="*/ 442 w 446"/>
                <a:gd name="T71" fmla="*/ 178 h 446"/>
                <a:gd name="T72" fmla="*/ 16 w 446"/>
                <a:gd name="T73" fmla="*/ 168 h 446"/>
                <a:gd name="T74" fmla="*/ 27 w 446"/>
                <a:gd name="T75" fmla="*/ 161 h 446"/>
                <a:gd name="T76" fmla="*/ 411 w 446"/>
                <a:gd name="T77" fmla="*/ 142 h 446"/>
                <a:gd name="T78" fmla="*/ 428 w 446"/>
                <a:gd name="T79" fmla="*/ 135 h 446"/>
                <a:gd name="T80" fmla="*/ 31 w 446"/>
                <a:gd name="T81" fmla="*/ 128 h 446"/>
                <a:gd name="T82" fmla="*/ 44 w 446"/>
                <a:gd name="T83" fmla="*/ 123 h 446"/>
                <a:gd name="T84" fmla="*/ 391 w 446"/>
                <a:gd name="T85" fmla="*/ 106 h 446"/>
                <a:gd name="T86" fmla="*/ 407 w 446"/>
                <a:gd name="T87" fmla="*/ 96 h 446"/>
                <a:gd name="T88" fmla="*/ 54 w 446"/>
                <a:gd name="T89" fmla="*/ 91 h 446"/>
                <a:gd name="T90" fmla="*/ 68 w 446"/>
                <a:gd name="T91" fmla="*/ 89 h 446"/>
                <a:gd name="T92" fmla="*/ 364 w 446"/>
                <a:gd name="T93" fmla="*/ 75 h 446"/>
                <a:gd name="T94" fmla="*/ 377 w 446"/>
                <a:gd name="T95" fmla="*/ 61 h 446"/>
                <a:gd name="T96" fmla="*/ 84 w 446"/>
                <a:gd name="T97" fmla="*/ 60 h 446"/>
                <a:gd name="T98" fmla="*/ 98 w 446"/>
                <a:gd name="T99" fmla="*/ 61 h 446"/>
                <a:gd name="T100" fmla="*/ 332 w 446"/>
                <a:gd name="T101" fmla="*/ 49 h 446"/>
                <a:gd name="T102" fmla="*/ 341 w 446"/>
                <a:gd name="T103" fmla="*/ 33 h 446"/>
                <a:gd name="T104" fmla="*/ 120 w 446"/>
                <a:gd name="T105" fmla="*/ 35 h 446"/>
                <a:gd name="T106" fmla="*/ 133 w 446"/>
                <a:gd name="T107" fmla="*/ 39 h 446"/>
                <a:gd name="T108" fmla="*/ 294 w 446"/>
                <a:gd name="T109" fmla="*/ 31 h 446"/>
                <a:gd name="T110" fmla="*/ 300 w 446"/>
                <a:gd name="T111" fmla="*/ 13 h 446"/>
                <a:gd name="T112" fmla="*/ 160 w 446"/>
                <a:gd name="T113" fmla="*/ 18 h 446"/>
                <a:gd name="T114" fmla="*/ 172 w 446"/>
                <a:gd name="T115" fmla="*/ 25 h 446"/>
                <a:gd name="T116" fmla="*/ 254 w 446"/>
                <a:gd name="T117" fmla="*/ 20 h 446"/>
                <a:gd name="T118" fmla="*/ 256 w 446"/>
                <a:gd name="T119" fmla="*/ 2 h 446"/>
                <a:gd name="T120" fmla="*/ 202 w 446"/>
                <a:gd name="T121" fmla="*/ 10 h 446"/>
                <a:gd name="T122" fmla="*/ 213 w 446"/>
                <a:gd name="T123" fmla="*/ 1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6" h="446">
                  <a:moveTo>
                    <a:pt x="212" y="446"/>
                  </a:moveTo>
                  <a:cubicBezTo>
                    <a:pt x="212" y="446"/>
                    <a:pt x="212" y="446"/>
                    <a:pt x="212" y="446"/>
                  </a:cubicBezTo>
                  <a:cubicBezTo>
                    <a:pt x="211" y="446"/>
                    <a:pt x="211" y="446"/>
                    <a:pt x="211" y="446"/>
                  </a:cubicBezTo>
                  <a:cubicBezTo>
                    <a:pt x="206" y="446"/>
                    <a:pt x="202" y="442"/>
                    <a:pt x="202" y="437"/>
                  </a:cubicBezTo>
                  <a:cubicBezTo>
                    <a:pt x="203" y="432"/>
                    <a:pt x="207" y="428"/>
                    <a:pt x="212" y="428"/>
                  </a:cubicBezTo>
                  <a:cubicBezTo>
                    <a:pt x="213" y="428"/>
                    <a:pt x="213" y="428"/>
                    <a:pt x="213" y="428"/>
                  </a:cubicBezTo>
                  <a:cubicBezTo>
                    <a:pt x="218" y="428"/>
                    <a:pt x="222" y="432"/>
                    <a:pt x="221" y="438"/>
                  </a:cubicBezTo>
                  <a:cubicBezTo>
                    <a:pt x="221" y="443"/>
                    <a:pt x="217" y="446"/>
                    <a:pt x="212" y="446"/>
                  </a:cubicBezTo>
                  <a:close/>
                  <a:moveTo>
                    <a:pt x="255" y="444"/>
                  </a:moveTo>
                  <a:cubicBezTo>
                    <a:pt x="250" y="444"/>
                    <a:pt x="246" y="441"/>
                    <a:pt x="246" y="436"/>
                  </a:cubicBezTo>
                  <a:cubicBezTo>
                    <a:pt x="245" y="431"/>
                    <a:pt x="248" y="427"/>
                    <a:pt x="253" y="426"/>
                  </a:cubicBezTo>
                  <a:cubicBezTo>
                    <a:pt x="254" y="426"/>
                    <a:pt x="254" y="426"/>
                    <a:pt x="254" y="426"/>
                  </a:cubicBezTo>
                  <a:cubicBezTo>
                    <a:pt x="259" y="425"/>
                    <a:pt x="264" y="429"/>
                    <a:pt x="265" y="434"/>
                  </a:cubicBezTo>
                  <a:cubicBezTo>
                    <a:pt x="265" y="439"/>
                    <a:pt x="262" y="443"/>
                    <a:pt x="257" y="444"/>
                  </a:cubicBezTo>
                  <a:cubicBezTo>
                    <a:pt x="256" y="444"/>
                    <a:pt x="256" y="444"/>
                    <a:pt x="256" y="444"/>
                  </a:cubicBezTo>
                  <a:cubicBezTo>
                    <a:pt x="255" y="444"/>
                    <a:pt x="255" y="444"/>
                    <a:pt x="255" y="444"/>
                  </a:cubicBezTo>
                  <a:close/>
                  <a:moveTo>
                    <a:pt x="169" y="440"/>
                  </a:moveTo>
                  <a:cubicBezTo>
                    <a:pt x="169" y="440"/>
                    <a:pt x="168" y="440"/>
                    <a:pt x="167" y="440"/>
                  </a:cubicBezTo>
                  <a:cubicBezTo>
                    <a:pt x="166" y="439"/>
                    <a:pt x="166" y="439"/>
                    <a:pt x="166" y="439"/>
                  </a:cubicBezTo>
                  <a:cubicBezTo>
                    <a:pt x="161" y="438"/>
                    <a:pt x="158" y="433"/>
                    <a:pt x="160" y="428"/>
                  </a:cubicBezTo>
                  <a:cubicBezTo>
                    <a:pt x="161" y="423"/>
                    <a:pt x="166" y="420"/>
                    <a:pt x="171" y="422"/>
                  </a:cubicBezTo>
                  <a:cubicBezTo>
                    <a:pt x="172" y="422"/>
                    <a:pt x="172" y="422"/>
                    <a:pt x="172" y="422"/>
                  </a:cubicBezTo>
                  <a:cubicBezTo>
                    <a:pt x="177" y="423"/>
                    <a:pt x="180" y="428"/>
                    <a:pt x="178" y="433"/>
                  </a:cubicBezTo>
                  <a:cubicBezTo>
                    <a:pt x="177" y="437"/>
                    <a:pt x="174" y="440"/>
                    <a:pt x="169" y="440"/>
                  </a:cubicBezTo>
                  <a:close/>
                  <a:moveTo>
                    <a:pt x="297" y="434"/>
                  </a:moveTo>
                  <a:cubicBezTo>
                    <a:pt x="293" y="434"/>
                    <a:pt x="290" y="431"/>
                    <a:pt x="288" y="428"/>
                  </a:cubicBezTo>
                  <a:cubicBezTo>
                    <a:pt x="286" y="423"/>
                    <a:pt x="289" y="418"/>
                    <a:pt x="293" y="416"/>
                  </a:cubicBezTo>
                  <a:cubicBezTo>
                    <a:pt x="294" y="416"/>
                    <a:pt x="294" y="416"/>
                    <a:pt x="294" y="416"/>
                  </a:cubicBezTo>
                  <a:cubicBezTo>
                    <a:pt x="299" y="414"/>
                    <a:pt x="304" y="416"/>
                    <a:pt x="306" y="421"/>
                  </a:cubicBezTo>
                  <a:cubicBezTo>
                    <a:pt x="308" y="426"/>
                    <a:pt x="306" y="431"/>
                    <a:pt x="301" y="433"/>
                  </a:cubicBezTo>
                  <a:cubicBezTo>
                    <a:pt x="300" y="433"/>
                    <a:pt x="300" y="433"/>
                    <a:pt x="300" y="433"/>
                  </a:cubicBezTo>
                  <a:cubicBezTo>
                    <a:pt x="299" y="433"/>
                    <a:pt x="298" y="434"/>
                    <a:pt x="297" y="434"/>
                  </a:cubicBezTo>
                  <a:close/>
                  <a:moveTo>
                    <a:pt x="129" y="425"/>
                  </a:moveTo>
                  <a:cubicBezTo>
                    <a:pt x="127" y="425"/>
                    <a:pt x="126" y="425"/>
                    <a:pt x="125" y="424"/>
                  </a:cubicBezTo>
                  <a:cubicBezTo>
                    <a:pt x="124" y="424"/>
                    <a:pt x="124" y="424"/>
                    <a:pt x="124" y="424"/>
                  </a:cubicBezTo>
                  <a:cubicBezTo>
                    <a:pt x="119" y="421"/>
                    <a:pt x="117" y="416"/>
                    <a:pt x="120" y="411"/>
                  </a:cubicBezTo>
                  <a:cubicBezTo>
                    <a:pt x="122" y="407"/>
                    <a:pt x="128" y="405"/>
                    <a:pt x="132" y="407"/>
                  </a:cubicBezTo>
                  <a:cubicBezTo>
                    <a:pt x="133" y="407"/>
                    <a:pt x="133" y="407"/>
                    <a:pt x="133" y="407"/>
                  </a:cubicBezTo>
                  <a:cubicBezTo>
                    <a:pt x="137" y="410"/>
                    <a:pt x="139" y="415"/>
                    <a:pt x="137" y="420"/>
                  </a:cubicBezTo>
                  <a:cubicBezTo>
                    <a:pt x="135" y="423"/>
                    <a:pt x="132" y="425"/>
                    <a:pt x="129" y="425"/>
                  </a:cubicBezTo>
                  <a:close/>
                  <a:moveTo>
                    <a:pt x="336" y="415"/>
                  </a:moveTo>
                  <a:cubicBezTo>
                    <a:pt x="333" y="415"/>
                    <a:pt x="329" y="413"/>
                    <a:pt x="328" y="410"/>
                  </a:cubicBezTo>
                  <a:cubicBezTo>
                    <a:pt x="325" y="406"/>
                    <a:pt x="326" y="400"/>
                    <a:pt x="331" y="398"/>
                  </a:cubicBezTo>
                  <a:cubicBezTo>
                    <a:pt x="331" y="397"/>
                    <a:pt x="331" y="397"/>
                    <a:pt x="331" y="397"/>
                  </a:cubicBezTo>
                  <a:cubicBezTo>
                    <a:pt x="336" y="394"/>
                    <a:pt x="341" y="396"/>
                    <a:pt x="344" y="400"/>
                  </a:cubicBezTo>
                  <a:cubicBezTo>
                    <a:pt x="347" y="404"/>
                    <a:pt x="346" y="410"/>
                    <a:pt x="341" y="413"/>
                  </a:cubicBezTo>
                  <a:cubicBezTo>
                    <a:pt x="340" y="413"/>
                    <a:pt x="340" y="413"/>
                    <a:pt x="340" y="413"/>
                  </a:cubicBezTo>
                  <a:cubicBezTo>
                    <a:pt x="339" y="414"/>
                    <a:pt x="337" y="415"/>
                    <a:pt x="336" y="415"/>
                  </a:cubicBezTo>
                  <a:close/>
                  <a:moveTo>
                    <a:pt x="92" y="402"/>
                  </a:moveTo>
                  <a:cubicBezTo>
                    <a:pt x="90" y="402"/>
                    <a:pt x="88" y="401"/>
                    <a:pt x="86" y="400"/>
                  </a:cubicBezTo>
                  <a:cubicBezTo>
                    <a:pt x="86" y="400"/>
                    <a:pt x="86" y="400"/>
                    <a:pt x="86" y="400"/>
                  </a:cubicBezTo>
                  <a:cubicBezTo>
                    <a:pt x="82" y="396"/>
                    <a:pt x="81" y="391"/>
                    <a:pt x="84" y="387"/>
                  </a:cubicBezTo>
                  <a:cubicBezTo>
                    <a:pt x="87" y="383"/>
                    <a:pt x="93" y="382"/>
                    <a:pt x="97" y="385"/>
                  </a:cubicBezTo>
                  <a:cubicBezTo>
                    <a:pt x="98" y="386"/>
                    <a:pt x="98" y="386"/>
                    <a:pt x="98" y="386"/>
                  </a:cubicBezTo>
                  <a:cubicBezTo>
                    <a:pt x="102" y="389"/>
                    <a:pt x="102" y="394"/>
                    <a:pt x="99" y="398"/>
                  </a:cubicBezTo>
                  <a:cubicBezTo>
                    <a:pt x="97" y="401"/>
                    <a:pt x="95" y="402"/>
                    <a:pt x="92" y="402"/>
                  </a:cubicBezTo>
                  <a:close/>
                  <a:moveTo>
                    <a:pt x="370" y="388"/>
                  </a:moveTo>
                  <a:cubicBezTo>
                    <a:pt x="367" y="388"/>
                    <a:pt x="365" y="387"/>
                    <a:pt x="363" y="385"/>
                  </a:cubicBezTo>
                  <a:cubicBezTo>
                    <a:pt x="360" y="382"/>
                    <a:pt x="360" y="376"/>
                    <a:pt x="364" y="372"/>
                  </a:cubicBezTo>
                  <a:cubicBezTo>
                    <a:pt x="364" y="372"/>
                    <a:pt x="364" y="372"/>
                    <a:pt x="364" y="372"/>
                  </a:cubicBezTo>
                  <a:cubicBezTo>
                    <a:pt x="368" y="368"/>
                    <a:pt x="374" y="368"/>
                    <a:pt x="377" y="372"/>
                  </a:cubicBezTo>
                  <a:cubicBezTo>
                    <a:pt x="381" y="376"/>
                    <a:pt x="381" y="382"/>
                    <a:pt x="377" y="385"/>
                  </a:cubicBezTo>
                  <a:cubicBezTo>
                    <a:pt x="376" y="386"/>
                    <a:pt x="376" y="386"/>
                    <a:pt x="376" y="386"/>
                  </a:cubicBezTo>
                  <a:cubicBezTo>
                    <a:pt x="374" y="387"/>
                    <a:pt x="372" y="388"/>
                    <a:pt x="370" y="388"/>
                  </a:cubicBezTo>
                  <a:close/>
                  <a:moveTo>
                    <a:pt x="61" y="372"/>
                  </a:moveTo>
                  <a:cubicBezTo>
                    <a:pt x="58" y="372"/>
                    <a:pt x="55" y="371"/>
                    <a:pt x="54" y="369"/>
                  </a:cubicBezTo>
                  <a:cubicBezTo>
                    <a:pt x="53" y="368"/>
                    <a:pt x="53" y="368"/>
                    <a:pt x="53" y="368"/>
                  </a:cubicBezTo>
                  <a:cubicBezTo>
                    <a:pt x="50" y="364"/>
                    <a:pt x="50" y="359"/>
                    <a:pt x="54" y="355"/>
                  </a:cubicBezTo>
                  <a:cubicBezTo>
                    <a:pt x="58" y="352"/>
                    <a:pt x="64" y="352"/>
                    <a:pt x="67" y="356"/>
                  </a:cubicBezTo>
                  <a:cubicBezTo>
                    <a:pt x="67" y="357"/>
                    <a:pt x="67" y="357"/>
                    <a:pt x="67" y="357"/>
                  </a:cubicBezTo>
                  <a:cubicBezTo>
                    <a:pt x="71" y="361"/>
                    <a:pt x="70" y="367"/>
                    <a:pt x="67" y="370"/>
                  </a:cubicBezTo>
                  <a:cubicBezTo>
                    <a:pt x="65" y="372"/>
                    <a:pt x="63" y="372"/>
                    <a:pt x="61" y="372"/>
                  </a:cubicBezTo>
                  <a:close/>
                  <a:moveTo>
                    <a:pt x="398" y="355"/>
                  </a:moveTo>
                  <a:cubicBezTo>
                    <a:pt x="396" y="355"/>
                    <a:pt x="395" y="355"/>
                    <a:pt x="393" y="354"/>
                  </a:cubicBezTo>
                  <a:cubicBezTo>
                    <a:pt x="389" y="351"/>
                    <a:pt x="388" y="345"/>
                    <a:pt x="391" y="341"/>
                  </a:cubicBezTo>
                  <a:cubicBezTo>
                    <a:pt x="391" y="340"/>
                    <a:pt x="391" y="340"/>
                    <a:pt x="391" y="340"/>
                  </a:cubicBezTo>
                  <a:cubicBezTo>
                    <a:pt x="394" y="336"/>
                    <a:pt x="400" y="335"/>
                    <a:pt x="404" y="338"/>
                  </a:cubicBezTo>
                  <a:cubicBezTo>
                    <a:pt x="408" y="341"/>
                    <a:pt x="409" y="347"/>
                    <a:pt x="406" y="351"/>
                  </a:cubicBezTo>
                  <a:cubicBezTo>
                    <a:pt x="406" y="351"/>
                    <a:pt x="406" y="351"/>
                    <a:pt x="406" y="351"/>
                  </a:cubicBezTo>
                  <a:cubicBezTo>
                    <a:pt x="404" y="354"/>
                    <a:pt x="401" y="355"/>
                    <a:pt x="398" y="355"/>
                  </a:cubicBezTo>
                  <a:close/>
                  <a:moveTo>
                    <a:pt x="36" y="337"/>
                  </a:moveTo>
                  <a:cubicBezTo>
                    <a:pt x="32" y="337"/>
                    <a:pt x="29" y="335"/>
                    <a:pt x="28" y="332"/>
                  </a:cubicBezTo>
                  <a:cubicBezTo>
                    <a:pt x="27" y="331"/>
                    <a:pt x="27" y="331"/>
                    <a:pt x="27" y="331"/>
                  </a:cubicBezTo>
                  <a:cubicBezTo>
                    <a:pt x="25" y="327"/>
                    <a:pt x="26" y="321"/>
                    <a:pt x="31" y="319"/>
                  </a:cubicBezTo>
                  <a:cubicBezTo>
                    <a:pt x="35" y="316"/>
                    <a:pt x="41" y="318"/>
                    <a:pt x="43" y="322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6" y="327"/>
                    <a:pt x="45" y="333"/>
                    <a:pt x="40" y="336"/>
                  </a:cubicBezTo>
                  <a:cubicBezTo>
                    <a:pt x="39" y="336"/>
                    <a:pt x="37" y="337"/>
                    <a:pt x="36" y="337"/>
                  </a:cubicBezTo>
                  <a:close/>
                  <a:moveTo>
                    <a:pt x="420" y="318"/>
                  </a:moveTo>
                  <a:cubicBezTo>
                    <a:pt x="418" y="318"/>
                    <a:pt x="417" y="317"/>
                    <a:pt x="416" y="317"/>
                  </a:cubicBezTo>
                  <a:cubicBezTo>
                    <a:pt x="411" y="315"/>
                    <a:pt x="409" y="309"/>
                    <a:pt x="411" y="305"/>
                  </a:cubicBezTo>
                  <a:cubicBezTo>
                    <a:pt x="411" y="304"/>
                    <a:pt x="411" y="304"/>
                    <a:pt x="411" y="304"/>
                  </a:cubicBezTo>
                  <a:cubicBezTo>
                    <a:pt x="413" y="299"/>
                    <a:pt x="419" y="297"/>
                    <a:pt x="424" y="299"/>
                  </a:cubicBezTo>
                  <a:cubicBezTo>
                    <a:pt x="428" y="301"/>
                    <a:pt x="430" y="307"/>
                    <a:pt x="428" y="311"/>
                  </a:cubicBezTo>
                  <a:cubicBezTo>
                    <a:pt x="428" y="312"/>
                    <a:pt x="428" y="312"/>
                    <a:pt x="428" y="312"/>
                  </a:cubicBezTo>
                  <a:cubicBezTo>
                    <a:pt x="426" y="316"/>
                    <a:pt x="423" y="318"/>
                    <a:pt x="420" y="318"/>
                  </a:cubicBezTo>
                  <a:close/>
                  <a:moveTo>
                    <a:pt x="18" y="297"/>
                  </a:moveTo>
                  <a:cubicBezTo>
                    <a:pt x="15" y="297"/>
                    <a:pt x="11" y="294"/>
                    <a:pt x="10" y="290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8" y="285"/>
                    <a:pt x="11" y="280"/>
                    <a:pt x="16" y="278"/>
                  </a:cubicBezTo>
                  <a:cubicBezTo>
                    <a:pt x="20" y="277"/>
                    <a:pt x="26" y="279"/>
                    <a:pt x="27" y="284"/>
                  </a:cubicBezTo>
                  <a:cubicBezTo>
                    <a:pt x="27" y="285"/>
                    <a:pt x="27" y="285"/>
                    <a:pt x="27" y="285"/>
                  </a:cubicBezTo>
                  <a:cubicBezTo>
                    <a:pt x="29" y="290"/>
                    <a:pt x="26" y="295"/>
                    <a:pt x="21" y="297"/>
                  </a:cubicBezTo>
                  <a:cubicBezTo>
                    <a:pt x="20" y="297"/>
                    <a:pt x="19" y="297"/>
                    <a:pt x="18" y="297"/>
                  </a:cubicBezTo>
                  <a:close/>
                  <a:moveTo>
                    <a:pt x="433" y="276"/>
                  </a:moveTo>
                  <a:cubicBezTo>
                    <a:pt x="432" y="276"/>
                    <a:pt x="431" y="276"/>
                    <a:pt x="431" y="276"/>
                  </a:cubicBezTo>
                  <a:cubicBezTo>
                    <a:pt x="426" y="275"/>
                    <a:pt x="423" y="270"/>
                    <a:pt x="424" y="265"/>
                  </a:cubicBezTo>
                  <a:cubicBezTo>
                    <a:pt x="424" y="264"/>
                    <a:pt x="424" y="264"/>
                    <a:pt x="424" y="264"/>
                  </a:cubicBezTo>
                  <a:cubicBezTo>
                    <a:pt x="425" y="259"/>
                    <a:pt x="430" y="256"/>
                    <a:pt x="435" y="257"/>
                  </a:cubicBezTo>
                  <a:cubicBezTo>
                    <a:pt x="440" y="258"/>
                    <a:pt x="443" y="263"/>
                    <a:pt x="442" y="268"/>
                  </a:cubicBezTo>
                  <a:cubicBezTo>
                    <a:pt x="442" y="269"/>
                    <a:pt x="442" y="269"/>
                    <a:pt x="442" y="269"/>
                  </a:cubicBezTo>
                  <a:cubicBezTo>
                    <a:pt x="441" y="274"/>
                    <a:pt x="437" y="276"/>
                    <a:pt x="433" y="276"/>
                  </a:cubicBezTo>
                  <a:close/>
                  <a:moveTo>
                    <a:pt x="10" y="255"/>
                  </a:moveTo>
                  <a:cubicBezTo>
                    <a:pt x="5" y="255"/>
                    <a:pt x="1" y="251"/>
                    <a:pt x="1" y="24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40"/>
                    <a:pt x="4" y="236"/>
                    <a:pt x="9" y="235"/>
                  </a:cubicBezTo>
                  <a:cubicBezTo>
                    <a:pt x="14" y="235"/>
                    <a:pt x="18" y="238"/>
                    <a:pt x="19" y="243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49"/>
                    <a:pt x="16" y="254"/>
                    <a:pt x="11" y="254"/>
                  </a:cubicBezTo>
                  <a:lnTo>
                    <a:pt x="10" y="255"/>
                  </a:lnTo>
                  <a:close/>
                  <a:moveTo>
                    <a:pt x="437" y="233"/>
                  </a:moveTo>
                  <a:cubicBezTo>
                    <a:pt x="437" y="233"/>
                    <a:pt x="437" y="233"/>
                    <a:pt x="437" y="233"/>
                  </a:cubicBezTo>
                  <a:cubicBezTo>
                    <a:pt x="432" y="233"/>
                    <a:pt x="428" y="229"/>
                    <a:pt x="428" y="224"/>
                  </a:cubicBezTo>
                  <a:cubicBezTo>
                    <a:pt x="428" y="223"/>
                    <a:pt x="428" y="223"/>
                    <a:pt x="428" y="223"/>
                  </a:cubicBezTo>
                  <a:cubicBezTo>
                    <a:pt x="428" y="222"/>
                    <a:pt x="428" y="222"/>
                    <a:pt x="428" y="222"/>
                  </a:cubicBezTo>
                  <a:cubicBezTo>
                    <a:pt x="428" y="217"/>
                    <a:pt x="432" y="213"/>
                    <a:pt x="437" y="213"/>
                  </a:cubicBezTo>
                  <a:cubicBezTo>
                    <a:pt x="442" y="213"/>
                    <a:pt x="446" y="217"/>
                    <a:pt x="446" y="222"/>
                  </a:cubicBezTo>
                  <a:cubicBezTo>
                    <a:pt x="446" y="223"/>
                    <a:pt x="446" y="223"/>
                    <a:pt x="446" y="223"/>
                  </a:cubicBezTo>
                  <a:cubicBezTo>
                    <a:pt x="446" y="224"/>
                    <a:pt x="446" y="224"/>
                    <a:pt x="446" y="224"/>
                  </a:cubicBezTo>
                  <a:cubicBezTo>
                    <a:pt x="446" y="229"/>
                    <a:pt x="442" y="233"/>
                    <a:pt x="437" y="233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1"/>
                  </a:cubicBezTo>
                  <a:cubicBezTo>
                    <a:pt x="4" y="211"/>
                    <a:pt x="0" y="206"/>
                    <a:pt x="0" y="201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1" y="195"/>
                    <a:pt x="6" y="191"/>
                    <a:pt x="11" y="192"/>
                  </a:cubicBezTo>
                  <a:cubicBezTo>
                    <a:pt x="16" y="192"/>
                    <a:pt x="19" y="197"/>
                    <a:pt x="19" y="202"/>
                  </a:cubicBezTo>
                  <a:cubicBezTo>
                    <a:pt x="19" y="203"/>
                    <a:pt x="19" y="203"/>
                    <a:pt x="19" y="203"/>
                  </a:cubicBezTo>
                  <a:cubicBezTo>
                    <a:pt x="18" y="208"/>
                    <a:pt x="14" y="211"/>
                    <a:pt x="10" y="211"/>
                  </a:cubicBezTo>
                  <a:close/>
                  <a:moveTo>
                    <a:pt x="433" y="189"/>
                  </a:moveTo>
                  <a:cubicBezTo>
                    <a:pt x="429" y="189"/>
                    <a:pt x="425" y="186"/>
                    <a:pt x="424" y="182"/>
                  </a:cubicBezTo>
                  <a:cubicBezTo>
                    <a:pt x="424" y="181"/>
                    <a:pt x="424" y="181"/>
                    <a:pt x="424" y="181"/>
                  </a:cubicBezTo>
                  <a:cubicBezTo>
                    <a:pt x="423" y="176"/>
                    <a:pt x="426" y="171"/>
                    <a:pt x="431" y="170"/>
                  </a:cubicBezTo>
                  <a:cubicBezTo>
                    <a:pt x="436" y="169"/>
                    <a:pt x="441" y="172"/>
                    <a:pt x="442" y="177"/>
                  </a:cubicBezTo>
                  <a:cubicBezTo>
                    <a:pt x="442" y="178"/>
                    <a:pt x="442" y="178"/>
                    <a:pt x="442" y="178"/>
                  </a:cubicBezTo>
                  <a:cubicBezTo>
                    <a:pt x="443" y="183"/>
                    <a:pt x="440" y="188"/>
                    <a:pt x="435" y="189"/>
                  </a:cubicBezTo>
                  <a:cubicBezTo>
                    <a:pt x="434" y="189"/>
                    <a:pt x="433" y="189"/>
                    <a:pt x="433" y="189"/>
                  </a:cubicBezTo>
                  <a:close/>
                  <a:moveTo>
                    <a:pt x="18" y="169"/>
                  </a:moveTo>
                  <a:cubicBezTo>
                    <a:pt x="17" y="169"/>
                    <a:pt x="16" y="169"/>
                    <a:pt x="16" y="168"/>
                  </a:cubicBezTo>
                  <a:cubicBezTo>
                    <a:pt x="11" y="167"/>
                    <a:pt x="8" y="162"/>
                    <a:pt x="9" y="15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1" y="151"/>
                    <a:pt x="16" y="148"/>
                    <a:pt x="21" y="150"/>
                  </a:cubicBezTo>
                  <a:cubicBezTo>
                    <a:pt x="26" y="151"/>
                    <a:pt x="29" y="157"/>
                    <a:pt x="27" y="161"/>
                  </a:cubicBezTo>
                  <a:cubicBezTo>
                    <a:pt x="27" y="162"/>
                    <a:pt x="27" y="162"/>
                    <a:pt x="27" y="162"/>
                  </a:cubicBezTo>
                  <a:cubicBezTo>
                    <a:pt x="26" y="166"/>
                    <a:pt x="22" y="169"/>
                    <a:pt x="18" y="169"/>
                  </a:cubicBezTo>
                  <a:close/>
                  <a:moveTo>
                    <a:pt x="420" y="148"/>
                  </a:moveTo>
                  <a:cubicBezTo>
                    <a:pt x="416" y="148"/>
                    <a:pt x="413" y="146"/>
                    <a:pt x="411" y="142"/>
                  </a:cubicBezTo>
                  <a:cubicBezTo>
                    <a:pt x="411" y="142"/>
                    <a:pt x="411" y="142"/>
                    <a:pt x="411" y="142"/>
                  </a:cubicBezTo>
                  <a:cubicBezTo>
                    <a:pt x="409" y="137"/>
                    <a:pt x="411" y="131"/>
                    <a:pt x="416" y="129"/>
                  </a:cubicBezTo>
                  <a:cubicBezTo>
                    <a:pt x="421" y="127"/>
                    <a:pt x="426" y="130"/>
                    <a:pt x="428" y="134"/>
                  </a:cubicBezTo>
                  <a:cubicBezTo>
                    <a:pt x="428" y="135"/>
                    <a:pt x="428" y="135"/>
                    <a:pt x="428" y="135"/>
                  </a:cubicBezTo>
                  <a:cubicBezTo>
                    <a:pt x="430" y="140"/>
                    <a:pt x="428" y="145"/>
                    <a:pt x="424" y="147"/>
                  </a:cubicBezTo>
                  <a:cubicBezTo>
                    <a:pt x="422" y="148"/>
                    <a:pt x="421" y="148"/>
                    <a:pt x="420" y="148"/>
                  </a:cubicBezTo>
                  <a:close/>
                  <a:moveTo>
                    <a:pt x="35" y="129"/>
                  </a:moveTo>
                  <a:cubicBezTo>
                    <a:pt x="34" y="129"/>
                    <a:pt x="32" y="128"/>
                    <a:pt x="31" y="128"/>
                  </a:cubicBezTo>
                  <a:cubicBezTo>
                    <a:pt x="26" y="125"/>
                    <a:pt x="25" y="120"/>
                    <a:pt x="27" y="115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0" y="110"/>
                    <a:pt x="36" y="108"/>
                    <a:pt x="40" y="111"/>
                  </a:cubicBezTo>
                  <a:cubicBezTo>
                    <a:pt x="45" y="113"/>
                    <a:pt x="46" y="119"/>
                    <a:pt x="44" y="123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2" y="127"/>
                    <a:pt x="38" y="129"/>
                    <a:pt x="35" y="129"/>
                  </a:cubicBezTo>
                  <a:close/>
                  <a:moveTo>
                    <a:pt x="399" y="110"/>
                  </a:moveTo>
                  <a:cubicBezTo>
                    <a:pt x="396" y="110"/>
                    <a:pt x="393" y="109"/>
                    <a:pt x="391" y="106"/>
                  </a:cubicBezTo>
                  <a:cubicBezTo>
                    <a:pt x="391" y="105"/>
                    <a:pt x="391" y="105"/>
                    <a:pt x="391" y="105"/>
                  </a:cubicBezTo>
                  <a:cubicBezTo>
                    <a:pt x="388" y="101"/>
                    <a:pt x="389" y="96"/>
                    <a:pt x="393" y="93"/>
                  </a:cubicBezTo>
                  <a:cubicBezTo>
                    <a:pt x="397" y="90"/>
                    <a:pt x="403" y="91"/>
                    <a:pt x="406" y="95"/>
                  </a:cubicBezTo>
                  <a:cubicBezTo>
                    <a:pt x="407" y="96"/>
                    <a:pt x="407" y="96"/>
                    <a:pt x="407" y="96"/>
                  </a:cubicBezTo>
                  <a:cubicBezTo>
                    <a:pt x="409" y="100"/>
                    <a:pt x="408" y="106"/>
                    <a:pt x="404" y="108"/>
                  </a:cubicBezTo>
                  <a:cubicBezTo>
                    <a:pt x="402" y="110"/>
                    <a:pt x="401" y="110"/>
                    <a:pt x="399" y="110"/>
                  </a:cubicBezTo>
                  <a:close/>
                  <a:moveTo>
                    <a:pt x="60" y="93"/>
                  </a:moveTo>
                  <a:cubicBezTo>
                    <a:pt x="58" y="93"/>
                    <a:pt x="56" y="92"/>
                    <a:pt x="54" y="91"/>
                  </a:cubicBezTo>
                  <a:cubicBezTo>
                    <a:pt x="50" y="88"/>
                    <a:pt x="50" y="82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7" y="73"/>
                    <a:pt x="63" y="73"/>
                    <a:pt x="66" y="76"/>
                  </a:cubicBezTo>
                  <a:cubicBezTo>
                    <a:pt x="70" y="79"/>
                    <a:pt x="71" y="85"/>
                    <a:pt x="68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5" y="92"/>
                    <a:pt x="63" y="93"/>
                    <a:pt x="60" y="93"/>
                  </a:cubicBezTo>
                  <a:close/>
                  <a:moveTo>
                    <a:pt x="371" y="77"/>
                  </a:moveTo>
                  <a:cubicBezTo>
                    <a:pt x="368" y="77"/>
                    <a:pt x="366" y="76"/>
                    <a:pt x="364" y="75"/>
                  </a:cubicBezTo>
                  <a:cubicBezTo>
                    <a:pt x="364" y="74"/>
                    <a:pt x="364" y="74"/>
                    <a:pt x="364" y="74"/>
                  </a:cubicBezTo>
                  <a:cubicBezTo>
                    <a:pt x="360" y="70"/>
                    <a:pt x="360" y="65"/>
                    <a:pt x="363" y="61"/>
                  </a:cubicBezTo>
                  <a:cubicBezTo>
                    <a:pt x="367" y="57"/>
                    <a:pt x="373" y="57"/>
                    <a:pt x="376" y="61"/>
                  </a:cubicBezTo>
                  <a:cubicBezTo>
                    <a:pt x="377" y="61"/>
                    <a:pt x="377" y="61"/>
                    <a:pt x="377" y="61"/>
                  </a:cubicBezTo>
                  <a:cubicBezTo>
                    <a:pt x="381" y="65"/>
                    <a:pt x="381" y="70"/>
                    <a:pt x="377" y="74"/>
                  </a:cubicBezTo>
                  <a:cubicBezTo>
                    <a:pt x="376" y="76"/>
                    <a:pt x="373" y="77"/>
                    <a:pt x="371" y="77"/>
                  </a:cubicBezTo>
                  <a:close/>
                  <a:moveTo>
                    <a:pt x="91" y="63"/>
                  </a:moveTo>
                  <a:cubicBezTo>
                    <a:pt x="89" y="63"/>
                    <a:pt x="86" y="62"/>
                    <a:pt x="84" y="60"/>
                  </a:cubicBezTo>
                  <a:cubicBezTo>
                    <a:pt x="81" y="56"/>
                    <a:pt x="82" y="50"/>
                    <a:pt x="86" y="47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90" y="43"/>
                    <a:pt x="96" y="44"/>
                    <a:pt x="99" y="48"/>
                  </a:cubicBezTo>
                  <a:cubicBezTo>
                    <a:pt x="102" y="52"/>
                    <a:pt x="102" y="58"/>
                    <a:pt x="98" y="61"/>
                  </a:cubicBezTo>
                  <a:cubicBezTo>
                    <a:pt x="97" y="61"/>
                    <a:pt x="97" y="61"/>
                    <a:pt x="97" y="61"/>
                  </a:cubicBezTo>
                  <a:cubicBezTo>
                    <a:pt x="95" y="63"/>
                    <a:pt x="93" y="63"/>
                    <a:pt x="91" y="63"/>
                  </a:cubicBezTo>
                  <a:close/>
                  <a:moveTo>
                    <a:pt x="336" y="51"/>
                  </a:moveTo>
                  <a:cubicBezTo>
                    <a:pt x="335" y="51"/>
                    <a:pt x="333" y="50"/>
                    <a:pt x="332" y="49"/>
                  </a:cubicBezTo>
                  <a:cubicBezTo>
                    <a:pt x="331" y="49"/>
                    <a:pt x="331" y="49"/>
                    <a:pt x="331" y="49"/>
                  </a:cubicBezTo>
                  <a:cubicBezTo>
                    <a:pt x="326" y="46"/>
                    <a:pt x="325" y="40"/>
                    <a:pt x="328" y="36"/>
                  </a:cubicBezTo>
                  <a:cubicBezTo>
                    <a:pt x="331" y="32"/>
                    <a:pt x="336" y="30"/>
                    <a:pt x="341" y="33"/>
                  </a:cubicBezTo>
                  <a:cubicBezTo>
                    <a:pt x="341" y="33"/>
                    <a:pt x="341" y="33"/>
                    <a:pt x="341" y="33"/>
                  </a:cubicBezTo>
                  <a:cubicBezTo>
                    <a:pt x="346" y="36"/>
                    <a:pt x="347" y="42"/>
                    <a:pt x="344" y="46"/>
                  </a:cubicBezTo>
                  <a:cubicBezTo>
                    <a:pt x="343" y="49"/>
                    <a:pt x="340" y="51"/>
                    <a:pt x="336" y="51"/>
                  </a:cubicBezTo>
                  <a:close/>
                  <a:moveTo>
                    <a:pt x="128" y="40"/>
                  </a:moveTo>
                  <a:cubicBezTo>
                    <a:pt x="125" y="40"/>
                    <a:pt x="121" y="38"/>
                    <a:pt x="120" y="35"/>
                  </a:cubicBezTo>
                  <a:cubicBezTo>
                    <a:pt x="117" y="30"/>
                    <a:pt x="119" y="25"/>
                    <a:pt x="124" y="23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29" y="20"/>
                    <a:pt x="135" y="22"/>
                    <a:pt x="137" y="26"/>
                  </a:cubicBezTo>
                  <a:cubicBezTo>
                    <a:pt x="139" y="31"/>
                    <a:pt x="137" y="37"/>
                    <a:pt x="133" y="39"/>
                  </a:cubicBezTo>
                  <a:cubicBezTo>
                    <a:pt x="132" y="39"/>
                    <a:pt x="132" y="39"/>
                    <a:pt x="132" y="39"/>
                  </a:cubicBezTo>
                  <a:cubicBezTo>
                    <a:pt x="131" y="40"/>
                    <a:pt x="129" y="40"/>
                    <a:pt x="128" y="40"/>
                  </a:cubicBezTo>
                  <a:close/>
                  <a:moveTo>
                    <a:pt x="297" y="31"/>
                  </a:moveTo>
                  <a:cubicBezTo>
                    <a:pt x="296" y="31"/>
                    <a:pt x="295" y="31"/>
                    <a:pt x="294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89" y="29"/>
                    <a:pt x="286" y="24"/>
                    <a:pt x="288" y="19"/>
                  </a:cubicBezTo>
                  <a:cubicBezTo>
                    <a:pt x="290" y="14"/>
                    <a:pt x="295" y="12"/>
                    <a:pt x="300" y="13"/>
                  </a:cubicBezTo>
                  <a:cubicBezTo>
                    <a:pt x="300" y="13"/>
                    <a:pt x="300" y="13"/>
                    <a:pt x="300" y="13"/>
                  </a:cubicBezTo>
                  <a:cubicBezTo>
                    <a:pt x="305" y="15"/>
                    <a:pt x="308" y="21"/>
                    <a:pt x="306" y="25"/>
                  </a:cubicBezTo>
                  <a:cubicBezTo>
                    <a:pt x="305" y="29"/>
                    <a:pt x="301" y="31"/>
                    <a:pt x="297" y="31"/>
                  </a:cubicBezTo>
                  <a:close/>
                  <a:moveTo>
                    <a:pt x="169" y="25"/>
                  </a:moveTo>
                  <a:cubicBezTo>
                    <a:pt x="164" y="25"/>
                    <a:pt x="161" y="22"/>
                    <a:pt x="160" y="18"/>
                  </a:cubicBezTo>
                  <a:cubicBezTo>
                    <a:pt x="158" y="13"/>
                    <a:pt x="161" y="8"/>
                    <a:pt x="166" y="7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72" y="5"/>
                    <a:pt x="177" y="8"/>
                    <a:pt x="178" y="13"/>
                  </a:cubicBezTo>
                  <a:cubicBezTo>
                    <a:pt x="180" y="18"/>
                    <a:pt x="177" y="23"/>
                    <a:pt x="172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0" y="25"/>
                    <a:pt x="169" y="25"/>
                    <a:pt x="169" y="25"/>
                  </a:cubicBezTo>
                  <a:close/>
                  <a:moveTo>
                    <a:pt x="256" y="21"/>
                  </a:moveTo>
                  <a:cubicBezTo>
                    <a:pt x="255" y="21"/>
                    <a:pt x="255" y="21"/>
                    <a:pt x="254" y="20"/>
                  </a:cubicBezTo>
                  <a:cubicBezTo>
                    <a:pt x="253" y="20"/>
                    <a:pt x="253" y="20"/>
                    <a:pt x="253" y="20"/>
                  </a:cubicBezTo>
                  <a:cubicBezTo>
                    <a:pt x="248" y="20"/>
                    <a:pt x="245" y="15"/>
                    <a:pt x="246" y="10"/>
                  </a:cubicBezTo>
                  <a:cubicBezTo>
                    <a:pt x="246" y="5"/>
                    <a:pt x="251" y="1"/>
                    <a:pt x="256" y="2"/>
                  </a:cubicBezTo>
                  <a:cubicBezTo>
                    <a:pt x="256" y="2"/>
                    <a:pt x="256" y="2"/>
                    <a:pt x="256" y="2"/>
                  </a:cubicBezTo>
                  <a:cubicBezTo>
                    <a:pt x="262" y="3"/>
                    <a:pt x="265" y="8"/>
                    <a:pt x="264" y="13"/>
                  </a:cubicBezTo>
                  <a:cubicBezTo>
                    <a:pt x="264" y="17"/>
                    <a:pt x="260" y="21"/>
                    <a:pt x="256" y="21"/>
                  </a:cubicBezTo>
                  <a:close/>
                  <a:moveTo>
                    <a:pt x="211" y="18"/>
                  </a:moveTo>
                  <a:cubicBezTo>
                    <a:pt x="207" y="18"/>
                    <a:pt x="202" y="15"/>
                    <a:pt x="202" y="10"/>
                  </a:cubicBezTo>
                  <a:cubicBezTo>
                    <a:pt x="202" y="5"/>
                    <a:pt x="206" y="0"/>
                    <a:pt x="211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7" y="0"/>
                    <a:pt x="221" y="4"/>
                    <a:pt x="222" y="9"/>
                  </a:cubicBezTo>
                  <a:cubicBezTo>
                    <a:pt x="222" y="14"/>
                    <a:pt x="218" y="18"/>
                    <a:pt x="213" y="18"/>
                  </a:cubicBezTo>
                  <a:cubicBezTo>
                    <a:pt x="212" y="18"/>
                    <a:pt x="212" y="18"/>
                    <a:pt x="212" y="18"/>
                  </a:cubicBezTo>
                  <a:lnTo>
                    <a:pt x="211" y="18"/>
                  </a:ln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DC3E9A9F-05D6-43FB-844B-0FCB48217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7023" y="5517643"/>
              <a:ext cx="869137" cy="869137"/>
            </a:xfrm>
            <a:custGeom>
              <a:avLst/>
              <a:gdLst>
                <a:gd name="T0" fmla="*/ 213 w 447"/>
                <a:gd name="T1" fmla="*/ 447 h 447"/>
                <a:gd name="T2" fmla="*/ 256 w 447"/>
                <a:gd name="T3" fmla="*/ 426 h 447"/>
                <a:gd name="T4" fmla="*/ 256 w 447"/>
                <a:gd name="T5" fmla="*/ 445 h 447"/>
                <a:gd name="T6" fmla="*/ 160 w 447"/>
                <a:gd name="T7" fmla="*/ 429 h 447"/>
                <a:gd name="T8" fmla="*/ 172 w 447"/>
                <a:gd name="T9" fmla="*/ 422 h 447"/>
                <a:gd name="T10" fmla="*/ 294 w 447"/>
                <a:gd name="T11" fmla="*/ 416 h 447"/>
                <a:gd name="T12" fmla="*/ 306 w 447"/>
                <a:gd name="T13" fmla="*/ 421 h 447"/>
                <a:gd name="T14" fmla="*/ 125 w 447"/>
                <a:gd name="T15" fmla="*/ 425 h 447"/>
                <a:gd name="T16" fmla="*/ 128 w 447"/>
                <a:gd name="T17" fmla="*/ 407 h 447"/>
                <a:gd name="T18" fmla="*/ 336 w 447"/>
                <a:gd name="T19" fmla="*/ 415 h 447"/>
                <a:gd name="T20" fmla="*/ 92 w 447"/>
                <a:gd name="T21" fmla="*/ 384 h 447"/>
                <a:gd name="T22" fmla="*/ 100 w 447"/>
                <a:gd name="T23" fmla="*/ 399 h 447"/>
                <a:gd name="T24" fmla="*/ 364 w 447"/>
                <a:gd name="T25" fmla="*/ 372 h 447"/>
                <a:gd name="T26" fmla="*/ 377 w 447"/>
                <a:gd name="T27" fmla="*/ 386 h 447"/>
                <a:gd name="T28" fmla="*/ 53 w 447"/>
                <a:gd name="T29" fmla="*/ 369 h 447"/>
                <a:gd name="T30" fmla="*/ 67 w 447"/>
                <a:gd name="T31" fmla="*/ 357 h 447"/>
                <a:gd name="T32" fmla="*/ 393 w 447"/>
                <a:gd name="T33" fmla="*/ 354 h 447"/>
                <a:gd name="T34" fmla="*/ 399 w 447"/>
                <a:gd name="T35" fmla="*/ 337 h 447"/>
                <a:gd name="T36" fmla="*/ 36 w 447"/>
                <a:gd name="T37" fmla="*/ 337 h 447"/>
                <a:gd name="T38" fmla="*/ 420 w 447"/>
                <a:gd name="T39" fmla="*/ 299 h 447"/>
                <a:gd name="T40" fmla="*/ 428 w 447"/>
                <a:gd name="T41" fmla="*/ 313 h 447"/>
                <a:gd name="T42" fmla="*/ 16 w 447"/>
                <a:gd name="T43" fmla="*/ 279 h 447"/>
                <a:gd name="T44" fmla="*/ 28 w 447"/>
                <a:gd name="T45" fmla="*/ 285 h 447"/>
                <a:gd name="T46" fmla="*/ 424 w 447"/>
                <a:gd name="T47" fmla="*/ 266 h 447"/>
                <a:gd name="T48" fmla="*/ 435 w 447"/>
                <a:gd name="T49" fmla="*/ 258 h 447"/>
                <a:gd name="T50" fmla="*/ 1 w 447"/>
                <a:gd name="T51" fmla="*/ 247 h 447"/>
                <a:gd name="T52" fmla="*/ 10 w 447"/>
                <a:gd name="T53" fmla="*/ 236 h 447"/>
                <a:gd name="T54" fmla="*/ 437 w 447"/>
                <a:gd name="T55" fmla="*/ 234 h 447"/>
                <a:gd name="T56" fmla="*/ 1 w 447"/>
                <a:gd name="T57" fmla="*/ 201 h 447"/>
                <a:gd name="T58" fmla="*/ 19 w 447"/>
                <a:gd name="T59" fmla="*/ 203 h 447"/>
                <a:gd name="T60" fmla="*/ 424 w 447"/>
                <a:gd name="T61" fmla="*/ 182 h 447"/>
                <a:gd name="T62" fmla="*/ 433 w 447"/>
                <a:gd name="T63" fmla="*/ 171 h 447"/>
                <a:gd name="T64" fmla="*/ 18 w 447"/>
                <a:gd name="T65" fmla="*/ 169 h 447"/>
                <a:gd name="T66" fmla="*/ 420 w 447"/>
                <a:gd name="T67" fmla="*/ 129 h 447"/>
                <a:gd name="T68" fmla="*/ 424 w 447"/>
                <a:gd name="T69" fmla="*/ 148 h 447"/>
                <a:gd name="T70" fmla="*/ 28 w 447"/>
                <a:gd name="T71" fmla="*/ 115 h 447"/>
                <a:gd name="T72" fmla="*/ 44 w 447"/>
                <a:gd name="T73" fmla="*/ 124 h 447"/>
                <a:gd name="T74" fmla="*/ 391 w 447"/>
                <a:gd name="T75" fmla="*/ 106 h 447"/>
                <a:gd name="T76" fmla="*/ 406 w 447"/>
                <a:gd name="T77" fmla="*/ 95 h 447"/>
                <a:gd name="T78" fmla="*/ 54 w 447"/>
                <a:gd name="T79" fmla="*/ 91 h 447"/>
                <a:gd name="T80" fmla="*/ 61 w 447"/>
                <a:gd name="T81" fmla="*/ 75 h 447"/>
                <a:gd name="T82" fmla="*/ 371 w 447"/>
                <a:gd name="T83" fmla="*/ 78 h 447"/>
                <a:gd name="T84" fmla="*/ 92 w 447"/>
                <a:gd name="T85" fmla="*/ 45 h 447"/>
                <a:gd name="T86" fmla="*/ 97 w 447"/>
                <a:gd name="T87" fmla="*/ 62 h 447"/>
                <a:gd name="T88" fmla="*/ 328 w 447"/>
                <a:gd name="T89" fmla="*/ 36 h 447"/>
                <a:gd name="T90" fmla="*/ 341 w 447"/>
                <a:gd name="T91" fmla="*/ 34 h 447"/>
                <a:gd name="T92" fmla="*/ 124 w 447"/>
                <a:gd name="T93" fmla="*/ 23 h 447"/>
                <a:gd name="T94" fmla="*/ 137 w 447"/>
                <a:gd name="T95" fmla="*/ 27 h 447"/>
                <a:gd name="T96" fmla="*/ 295 w 447"/>
                <a:gd name="T97" fmla="*/ 31 h 447"/>
                <a:gd name="T98" fmla="*/ 297 w 447"/>
                <a:gd name="T99" fmla="*/ 13 h 447"/>
                <a:gd name="T100" fmla="*/ 169 w 447"/>
                <a:gd name="T101" fmla="*/ 26 h 447"/>
                <a:gd name="T102" fmla="*/ 255 w 447"/>
                <a:gd name="T103" fmla="*/ 2 h 447"/>
                <a:gd name="T104" fmla="*/ 265 w 447"/>
                <a:gd name="T105" fmla="*/ 13 h 447"/>
                <a:gd name="T106" fmla="*/ 212 w 447"/>
                <a:gd name="T107" fmla="*/ 0 h 447"/>
                <a:gd name="T108" fmla="*/ 213 w 447"/>
                <a:gd name="T109" fmla="*/ 19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7" h="447">
                  <a:moveTo>
                    <a:pt x="212" y="428"/>
                  </a:moveTo>
                  <a:cubicBezTo>
                    <a:pt x="207" y="428"/>
                    <a:pt x="203" y="432"/>
                    <a:pt x="203" y="437"/>
                  </a:cubicBezTo>
                  <a:cubicBezTo>
                    <a:pt x="202" y="442"/>
                    <a:pt x="207" y="447"/>
                    <a:pt x="212" y="447"/>
                  </a:cubicBezTo>
                  <a:cubicBezTo>
                    <a:pt x="212" y="447"/>
                    <a:pt x="212" y="447"/>
                    <a:pt x="212" y="447"/>
                  </a:cubicBezTo>
                  <a:cubicBezTo>
                    <a:pt x="213" y="447"/>
                    <a:pt x="213" y="447"/>
                    <a:pt x="213" y="447"/>
                  </a:cubicBezTo>
                  <a:cubicBezTo>
                    <a:pt x="217" y="447"/>
                    <a:pt x="222" y="443"/>
                    <a:pt x="222" y="438"/>
                  </a:cubicBezTo>
                  <a:cubicBezTo>
                    <a:pt x="222" y="433"/>
                    <a:pt x="218" y="429"/>
                    <a:pt x="213" y="428"/>
                  </a:cubicBezTo>
                  <a:cubicBezTo>
                    <a:pt x="212" y="428"/>
                    <a:pt x="212" y="428"/>
                    <a:pt x="212" y="428"/>
                  </a:cubicBezTo>
                  <a:cubicBezTo>
                    <a:pt x="212" y="428"/>
                    <a:pt x="212" y="428"/>
                    <a:pt x="212" y="428"/>
                  </a:cubicBezTo>
                  <a:moveTo>
                    <a:pt x="256" y="426"/>
                  </a:moveTo>
                  <a:cubicBezTo>
                    <a:pt x="255" y="426"/>
                    <a:pt x="255" y="426"/>
                    <a:pt x="254" y="426"/>
                  </a:cubicBezTo>
                  <a:cubicBezTo>
                    <a:pt x="254" y="426"/>
                    <a:pt x="254" y="426"/>
                    <a:pt x="254" y="426"/>
                  </a:cubicBezTo>
                  <a:cubicBezTo>
                    <a:pt x="249" y="427"/>
                    <a:pt x="245" y="432"/>
                    <a:pt x="246" y="437"/>
                  </a:cubicBezTo>
                  <a:cubicBezTo>
                    <a:pt x="246" y="442"/>
                    <a:pt x="250" y="445"/>
                    <a:pt x="255" y="445"/>
                  </a:cubicBezTo>
                  <a:cubicBezTo>
                    <a:pt x="255" y="445"/>
                    <a:pt x="256" y="445"/>
                    <a:pt x="256" y="445"/>
                  </a:cubicBezTo>
                  <a:cubicBezTo>
                    <a:pt x="257" y="445"/>
                    <a:pt x="257" y="445"/>
                    <a:pt x="257" y="445"/>
                  </a:cubicBezTo>
                  <a:cubicBezTo>
                    <a:pt x="262" y="444"/>
                    <a:pt x="266" y="439"/>
                    <a:pt x="265" y="434"/>
                  </a:cubicBezTo>
                  <a:cubicBezTo>
                    <a:pt x="264" y="429"/>
                    <a:pt x="260" y="426"/>
                    <a:pt x="256" y="426"/>
                  </a:cubicBezTo>
                  <a:moveTo>
                    <a:pt x="169" y="422"/>
                  </a:moveTo>
                  <a:cubicBezTo>
                    <a:pt x="165" y="422"/>
                    <a:pt x="161" y="425"/>
                    <a:pt x="160" y="429"/>
                  </a:cubicBezTo>
                  <a:cubicBezTo>
                    <a:pt x="159" y="434"/>
                    <a:pt x="162" y="439"/>
                    <a:pt x="167" y="440"/>
                  </a:cubicBezTo>
                  <a:cubicBezTo>
                    <a:pt x="167" y="440"/>
                    <a:pt x="167" y="440"/>
                    <a:pt x="167" y="440"/>
                  </a:cubicBezTo>
                  <a:cubicBezTo>
                    <a:pt x="168" y="440"/>
                    <a:pt x="169" y="440"/>
                    <a:pt x="170" y="440"/>
                  </a:cubicBezTo>
                  <a:cubicBezTo>
                    <a:pt x="174" y="440"/>
                    <a:pt x="177" y="438"/>
                    <a:pt x="179" y="434"/>
                  </a:cubicBezTo>
                  <a:cubicBezTo>
                    <a:pt x="180" y="429"/>
                    <a:pt x="177" y="424"/>
                    <a:pt x="172" y="422"/>
                  </a:cubicBezTo>
                  <a:cubicBezTo>
                    <a:pt x="171" y="422"/>
                    <a:pt x="171" y="422"/>
                    <a:pt x="171" y="422"/>
                  </a:cubicBezTo>
                  <a:cubicBezTo>
                    <a:pt x="170" y="422"/>
                    <a:pt x="170" y="422"/>
                    <a:pt x="169" y="422"/>
                  </a:cubicBezTo>
                  <a:moveTo>
                    <a:pt x="298" y="415"/>
                  </a:moveTo>
                  <a:cubicBezTo>
                    <a:pt x="297" y="415"/>
                    <a:pt x="296" y="416"/>
                    <a:pt x="294" y="416"/>
                  </a:cubicBezTo>
                  <a:cubicBezTo>
                    <a:pt x="294" y="416"/>
                    <a:pt x="294" y="416"/>
                    <a:pt x="294" y="416"/>
                  </a:cubicBezTo>
                  <a:cubicBezTo>
                    <a:pt x="289" y="418"/>
                    <a:pt x="287" y="423"/>
                    <a:pt x="288" y="428"/>
                  </a:cubicBezTo>
                  <a:cubicBezTo>
                    <a:pt x="290" y="432"/>
                    <a:pt x="293" y="434"/>
                    <a:pt x="297" y="434"/>
                  </a:cubicBezTo>
                  <a:cubicBezTo>
                    <a:pt x="298" y="434"/>
                    <a:pt x="299" y="434"/>
                    <a:pt x="301" y="433"/>
                  </a:cubicBezTo>
                  <a:cubicBezTo>
                    <a:pt x="301" y="433"/>
                    <a:pt x="301" y="433"/>
                    <a:pt x="301" y="433"/>
                  </a:cubicBezTo>
                  <a:cubicBezTo>
                    <a:pt x="306" y="431"/>
                    <a:pt x="308" y="426"/>
                    <a:pt x="306" y="421"/>
                  </a:cubicBezTo>
                  <a:cubicBezTo>
                    <a:pt x="305" y="418"/>
                    <a:pt x="301" y="415"/>
                    <a:pt x="298" y="415"/>
                  </a:cubicBezTo>
                  <a:moveTo>
                    <a:pt x="128" y="407"/>
                  </a:moveTo>
                  <a:cubicBezTo>
                    <a:pt x="125" y="407"/>
                    <a:pt x="122" y="408"/>
                    <a:pt x="120" y="412"/>
                  </a:cubicBezTo>
                  <a:cubicBezTo>
                    <a:pt x="118" y="416"/>
                    <a:pt x="119" y="422"/>
                    <a:pt x="124" y="424"/>
                  </a:cubicBezTo>
                  <a:cubicBezTo>
                    <a:pt x="125" y="425"/>
                    <a:pt x="125" y="425"/>
                    <a:pt x="125" y="425"/>
                  </a:cubicBezTo>
                  <a:cubicBezTo>
                    <a:pt x="126" y="425"/>
                    <a:pt x="128" y="425"/>
                    <a:pt x="129" y="425"/>
                  </a:cubicBezTo>
                  <a:cubicBezTo>
                    <a:pt x="132" y="425"/>
                    <a:pt x="136" y="424"/>
                    <a:pt x="137" y="420"/>
                  </a:cubicBezTo>
                  <a:cubicBezTo>
                    <a:pt x="140" y="416"/>
                    <a:pt x="138" y="410"/>
                    <a:pt x="133" y="408"/>
                  </a:cubicBezTo>
                  <a:cubicBezTo>
                    <a:pt x="132" y="408"/>
                    <a:pt x="132" y="408"/>
                    <a:pt x="132" y="408"/>
                  </a:cubicBezTo>
                  <a:cubicBezTo>
                    <a:pt x="131" y="407"/>
                    <a:pt x="130" y="407"/>
                    <a:pt x="128" y="407"/>
                  </a:cubicBezTo>
                  <a:moveTo>
                    <a:pt x="337" y="396"/>
                  </a:moveTo>
                  <a:cubicBezTo>
                    <a:pt x="335" y="396"/>
                    <a:pt x="333" y="397"/>
                    <a:pt x="332" y="398"/>
                  </a:cubicBezTo>
                  <a:cubicBezTo>
                    <a:pt x="331" y="398"/>
                    <a:pt x="331" y="398"/>
                    <a:pt x="331" y="398"/>
                  </a:cubicBezTo>
                  <a:cubicBezTo>
                    <a:pt x="327" y="401"/>
                    <a:pt x="325" y="406"/>
                    <a:pt x="328" y="411"/>
                  </a:cubicBezTo>
                  <a:cubicBezTo>
                    <a:pt x="330" y="414"/>
                    <a:pt x="333" y="415"/>
                    <a:pt x="336" y="415"/>
                  </a:cubicBezTo>
                  <a:cubicBezTo>
                    <a:pt x="337" y="415"/>
                    <a:pt x="339" y="415"/>
                    <a:pt x="341" y="414"/>
                  </a:cubicBezTo>
                  <a:cubicBezTo>
                    <a:pt x="342" y="413"/>
                    <a:pt x="342" y="413"/>
                    <a:pt x="342" y="413"/>
                  </a:cubicBezTo>
                  <a:cubicBezTo>
                    <a:pt x="346" y="411"/>
                    <a:pt x="347" y="405"/>
                    <a:pt x="344" y="401"/>
                  </a:cubicBezTo>
                  <a:cubicBezTo>
                    <a:pt x="343" y="398"/>
                    <a:pt x="340" y="396"/>
                    <a:pt x="337" y="396"/>
                  </a:cubicBezTo>
                  <a:moveTo>
                    <a:pt x="92" y="384"/>
                  </a:moveTo>
                  <a:cubicBezTo>
                    <a:pt x="89" y="384"/>
                    <a:pt x="86" y="385"/>
                    <a:pt x="84" y="387"/>
                  </a:cubicBezTo>
                  <a:cubicBezTo>
                    <a:pt x="81" y="391"/>
                    <a:pt x="82" y="397"/>
                    <a:pt x="86" y="400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2"/>
                    <a:pt x="90" y="403"/>
                    <a:pt x="92" y="403"/>
                  </a:cubicBezTo>
                  <a:cubicBezTo>
                    <a:pt x="95" y="403"/>
                    <a:pt x="98" y="401"/>
                    <a:pt x="100" y="399"/>
                  </a:cubicBezTo>
                  <a:cubicBezTo>
                    <a:pt x="103" y="395"/>
                    <a:pt x="102" y="389"/>
                    <a:pt x="98" y="386"/>
                  </a:cubicBezTo>
                  <a:cubicBezTo>
                    <a:pt x="97" y="385"/>
                    <a:pt x="97" y="385"/>
                    <a:pt x="97" y="385"/>
                  </a:cubicBezTo>
                  <a:cubicBezTo>
                    <a:pt x="95" y="384"/>
                    <a:pt x="93" y="384"/>
                    <a:pt x="92" y="384"/>
                  </a:cubicBezTo>
                  <a:moveTo>
                    <a:pt x="371" y="370"/>
                  </a:moveTo>
                  <a:cubicBezTo>
                    <a:pt x="369" y="370"/>
                    <a:pt x="366" y="371"/>
                    <a:pt x="364" y="372"/>
                  </a:cubicBezTo>
                  <a:cubicBezTo>
                    <a:pt x="364" y="373"/>
                    <a:pt x="364" y="373"/>
                    <a:pt x="364" y="373"/>
                  </a:cubicBezTo>
                  <a:cubicBezTo>
                    <a:pt x="360" y="376"/>
                    <a:pt x="360" y="382"/>
                    <a:pt x="363" y="386"/>
                  </a:cubicBezTo>
                  <a:cubicBezTo>
                    <a:pt x="365" y="388"/>
                    <a:pt x="368" y="389"/>
                    <a:pt x="370" y="389"/>
                  </a:cubicBezTo>
                  <a:cubicBezTo>
                    <a:pt x="372" y="389"/>
                    <a:pt x="375" y="388"/>
                    <a:pt x="376" y="386"/>
                  </a:cubicBezTo>
                  <a:cubicBezTo>
                    <a:pt x="377" y="386"/>
                    <a:pt x="377" y="386"/>
                    <a:pt x="377" y="386"/>
                  </a:cubicBezTo>
                  <a:cubicBezTo>
                    <a:pt x="381" y="382"/>
                    <a:pt x="381" y="376"/>
                    <a:pt x="378" y="373"/>
                  </a:cubicBezTo>
                  <a:cubicBezTo>
                    <a:pt x="376" y="371"/>
                    <a:pt x="373" y="370"/>
                    <a:pt x="371" y="370"/>
                  </a:cubicBezTo>
                  <a:moveTo>
                    <a:pt x="60" y="354"/>
                  </a:moveTo>
                  <a:cubicBezTo>
                    <a:pt x="58" y="354"/>
                    <a:pt x="56" y="354"/>
                    <a:pt x="54" y="356"/>
                  </a:cubicBezTo>
                  <a:cubicBezTo>
                    <a:pt x="50" y="359"/>
                    <a:pt x="50" y="365"/>
                    <a:pt x="53" y="369"/>
                  </a:cubicBezTo>
                  <a:cubicBezTo>
                    <a:pt x="54" y="370"/>
                    <a:pt x="54" y="370"/>
                    <a:pt x="54" y="370"/>
                  </a:cubicBezTo>
                  <a:cubicBezTo>
                    <a:pt x="56" y="372"/>
                    <a:pt x="58" y="373"/>
                    <a:pt x="61" y="373"/>
                  </a:cubicBezTo>
                  <a:cubicBezTo>
                    <a:pt x="63" y="373"/>
                    <a:pt x="65" y="372"/>
                    <a:pt x="67" y="370"/>
                  </a:cubicBezTo>
                  <a:cubicBezTo>
                    <a:pt x="71" y="367"/>
                    <a:pt x="71" y="361"/>
                    <a:pt x="68" y="357"/>
                  </a:cubicBezTo>
                  <a:cubicBezTo>
                    <a:pt x="67" y="357"/>
                    <a:pt x="67" y="357"/>
                    <a:pt x="67" y="357"/>
                  </a:cubicBezTo>
                  <a:cubicBezTo>
                    <a:pt x="65" y="355"/>
                    <a:pt x="63" y="354"/>
                    <a:pt x="60" y="354"/>
                  </a:cubicBezTo>
                  <a:moveTo>
                    <a:pt x="399" y="337"/>
                  </a:moveTo>
                  <a:cubicBezTo>
                    <a:pt x="396" y="337"/>
                    <a:pt x="393" y="338"/>
                    <a:pt x="391" y="341"/>
                  </a:cubicBezTo>
                  <a:cubicBezTo>
                    <a:pt x="391" y="341"/>
                    <a:pt x="391" y="341"/>
                    <a:pt x="391" y="341"/>
                  </a:cubicBezTo>
                  <a:cubicBezTo>
                    <a:pt x="388" y="346"/>
                    <a:pt x="389" y="351"/>
                    <a:pt x="393" y="354"/>
                  </a:cubicBezTo>
                  <a:cubicBezTo>
                    <a:pt x="395" y="355"/>
                    <a:pt x="397" y="356"/>
                    <a:pt x="399" y="356"/>
                  </a:cubicBezTo>
                  <a:cubicBezTo>
                    <a:pt x="402" y="356"/>
                    <a:pt x="404" y="354"/>
                    <a:pt x="406" y="352"/>
                  </a:cubicBezTo>
                  <a:cubicBezTo>
                    <a:pt x="407" y="351"/>
                    <a:pt x="407" y="351"/>
                    <a:pt x="407" y="351"/>
                  </a:cubicBezTo>
                  <a:cubicBezTo>
                    <a:pt x="410" y="347"/>
                    <a:pt x="409" y="341"/>
                    <a:pt x="404" y="338"/>
                  </a:cubicBezTo>
                  <a:cubicBezTo>
                    <a:pt x="403" y="337"/>
                    <a:pt x="401" y="337"/>
                    <a:pt x="399" y="337"/>
                  </a:cubicBezTo>
                  <a:moveTo>
                    <a:pt x="35" y="318"/>
                  </a:moveTo>
                  <a:cubicBezTo>
                    <a:pt x="34" y="318"/>
                    <a:pt x="32" y="318"/>
                    <a:pt x="31" y="319"/>
                  </a:cubicBezTo>
                  <a:cubicBezTo>
                    <a:pt x="27" y="322"/>
                    <a:pt x="25" y="327"/>
                    <a:pt x="27" y="332"/>
                  </a:cubicBezTo>
                  <a:cubicBezTo>
                    <a:pt x="28" y="332"/>
                    <a:pt x="28" y="332"/>
                    <a:pt x="28" y="332"/>
                  </a:cubicBezTo>
                  <a:cubicBezTo>
                    <a:pt x="30" y="336"/>
                    <a:pt x="33" y="337"/>
                    <a:pt x="36" y="337"/>
                  </a:cubicBezTo>
                  <a:cubicBezTo>
                    <a:pt x="37" y="337"/>
                    <a:pt x="39" y="337"/>
                    <a:pt x="40" y="336"/>
                  </a:cubicBezTo>
                  <a:cubicBezTo>
                    <a:pt x="45" y="334"/>
                    <a:pt x="46" y="328"/>
                    <a:pt x="44" y="324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2" y="320"/>
                    <a:pt x="39" y="318"/>
                    <a:pt x="35" y="318"/>
                  </a:cubicBezTo>
                  <a:moveTo>
                    <a:pt x="420" y="299"/>
                  </a:moveTo>
                  <a:cubicBezTo>
                    <a:pt x="417" y="299"/>
                    <a:pt x="413" y="301"/>
                    <a:pt x="412" y="305"/>
                  </a:cubicBezTo>
                  <a:cubicBezTo>
                    <a:pt x="411" y="305"/>
                    <a:pt x="411" y="305"/>
                    <a:pt x="411" y="305"/>
                  </a:cubicBezTo>
                  <a:cubicBezTo>
                    <a:pt x="409" y="310"/>
                    <a:pt x="411" y="315"/>
                    <a:pt x="416" y="317"/>
                  </a:cubicBezTo>
                  <a:cubicBezTo>
                    <a:pt x="417" y="318"/>
                    <a:pt x="419" y="318"/>
                    <a:pt x="420" y="318"/>
                  </a:cubicBezTo>
                  <a:cubicBezTo>
                    <a:pt x="423" y="318"/>
                    <a:pt x="427" y="316"/>
                    <a:pt x="428" y="313"/>
                  </a:cubicBezTo>
                  <a:cubicBezTo>
                    <a:pt x="429" y="312"/>
                    <a:pt x="429" y="312"/>
                    <a:pt x="429" y="312"/>
                  </a:cubicBezTo>
                  <a:cubicBezTo>
                    <a:pt x="431" y="307"/>
                    <a:pt x="428" y="302"/>
                    <a:pt x="424" y="300"/>
                  </a:cubicBezTo>
                  <a:cubicBezTo>
                    <a:pt x="423" y="299"/>
                    <a:pt x="421" y="299"/>
                    <a:pt x="420" y="299"/>
                  </a:cubicBezTo>
                  <a:moveTo>
                    <a:pt x="18" y="278"/>
                  </a:moveTo>
                  <a:cubicBezTo>
                    <a:pt x="18" y="278"/>
                    <a:pt x="17" y="278"/>
                    <a:pt x="16" y="279"/>
                  </a:cubicBezTo>
                  <a:cubicBezTo>
                    <a:pt x="11" y="280"/>
                    <a:pt x="8" y="285"/>
                    <a:pt x="10" y="290"/>
                  </a:cubicBezTo>
                  <a:cubicBezTo>
                    <a:pt x="10" y="291"/>
                    <a:pt x="10" y="291"/>
                    <a:pt x="10" y="291"/>
                  </a:cubicBezTo>
                  <a:cubicBezTo>
                    <a:pt x="11" y="295"/>
                    <a:pt x="15" y="297"/>
                    <a:pt x="19" y="297"/>
                  </a:cubicBezTo>
                  <a:cubicBezTo>
                    <a:pt x="20" y="297"/>
                    <a:pt x="21" y="297"/>
                    <a:pt x="21" y="297"/>
                  </a:cubicBezTo>
                  <a:cubicBezTo>
                    <a:pt x="26" y="295"/>
                    <a:pt x="29" y="290"/>
                    <a:pt x="28" y="285"/>
                  </a:cubicBezTo>
                  <a:cubicBezTo>
                    <a:pt x="27" y="285"/>
                    <a:pt x="27" y="285"/>
                    <a:pt x="27" y="285"/>
                  </a:cubicBezTo>
                  <a:cubicBezTo>
                    <a:pt x="26" y="281"/>
                    <a:pt x="22" y="278"/>
                    <a:pt x="18" y="278"/>
                  </a:cubicBezTo>
                  <a:moveTo>
                    <a:pt x="433" y="258"/>
                  </a:moveTo>
                  <a:cubicBezTo>
                    <a:pt x="429" y="258"/>
                    <a:pt x="425" y="261"/>
                    <a:pt x="424" y="265"/>
                  </a:cubicBezTo>
                  <a:cubicBezTo>
                    <a:pt x="424" y="266"/>
                    <a:pt x="424" y="266"/>
                    <a:pt x="424" y="266"/>
                  </a:cubicBezTo>
                  <a:cubicBezTo>
                    <a:pt x="423" y="271"/>
                    <a:pt x="426" y="276"/>
                    <a:pt x="431" y="277"/>
                  </a:cubicBezTo>
                  <a:cubicBezTo>
                    <a:pt x="432" y="277"/>
                    <a:pt x="432" y="277"/>
                    <a:pt x="433" y="277"/>
                  </a:cubicBezTo>
                  <a:cubicBezTo>
                    <a:pt x="437" y="277"/>
                    <a:pt x="441" y="274"/>
                    <a:pt x="442" y="270"/>
                  </a:cubicBezTo>
                  <a:cubicBezTo>
                    <a:pt x="442" y="269"/>
                    <a:pt x="442" y="269"/>
                    <a:pt x="442" y="269"/>
                  </a:cubicBezTo>
                  <a:cubicBezTo>
                    <a:pt x="443" y="264"/>
                    <a:pt x="440" y="259"/>
                    <a:pt x="435" y="258"/>
                  </a:cubicBezTo>
                  <a:cubicBezTo>
                    <a:pt x="434" y="258"/>
                    <a:pt x="434" y="258"/>
                    <a:pt x="433" y="258"/>
                  </a:cubicBezTo>
                  <a:moveTo>
                    <a:pt x="10" y="236"/>
                  </a:moveTo>
                  <a:cubicBezTo>
                    <a:pt x="10" y="236"/>
                    <a:pt x="9" y="236"/>
                    <a:pt x="9" y="236"/>
                  </a:cubicBezTo>
                  <a:cubicBezTo>
                    <a:pt x="4" y="236"/>
                    <a:pt x="0" y="241"/>
                    <a:pt x="1" y="246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51"/>
                    <a:pt x="5" y="255"/>
                    <a:pt x="10" y="255"/>
                  </a:cubicBezTo>
                  <a:cubicBezTo>
                    <a:pt x="11" y="255"/>
                    <a:pt x="11" y="255"/>
                    <a:pt x="11" y="255"/>
                  </a:cubicBezTo>
                  <a:cubicBezTo>
                    <a:pt x="16" y="254"/>
                    <a:pt x="20" y="250"/>
                    <a:pt x="19" y="245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39"/>
                    <a:pt x="15" y="236"/>
                    <a:pt x="10" y="236"/>
                  </a:cubicBezTo>
                  <a:moveTo>
                    <a:pt x="437" y="214"/>
                  </a:moveTo>
                  <a:cubicBezTo>
                    <a:pt x="432" y="214"/>
                    <a:pt x="428" y="218"/>
                    <a:pt x="428" y="223"/>
                  </a:cubicBezTo>
                  <a:cubicBezTo>
                    <a:pt x="428" y="224"/>
                    <a:pt x="428" y="224"/>
                    <a:pt x="428" y="224"/>
                  </a:cubicBezTo>
                  <a:cubicBezTo>
                    <a:pt x="428" y="230"/>
                    <a:pt x="432" y="234"/>
                    <a:pt x="437" y="234"/>
                  </a:cubicBezTo>
                  <a:cubicBezTo>
                    <a:pt x="437" y="234"/>
                    <a:pt x="437" y="234"/>
                    <a:pt x="437" y="234"/>
                  </a:cubicBezTo>
                  <a:cubicBezTo>
                    <a:pt x="442" y="234"/>
                    <a:pt x="447" y="230"/>
                    <a:pt x="447" y="225"/>
                  </a:cubicBezTo>
                  <a:cubicBezTo>
                    <a:pt x="447" y="223"/>
                    <a:pt x="447" y="223"/>
                    <a:pt x="447" y="223"/>
                  </a:cubicBezTo>
                  <a:cubicBezTo>
                    <a:pt x="447" y="218"/>
                    <a:pt x="443" y="214"/>
                    <a:pt x="437" y="214"/>
                  </a:cubicBezTo>
                  <a:moveTo>
                    <a:pt x="10" y="192"/>
                  </a:moveTo>
                  <a:cubicBezTo>
                    <a:pt x="5" y="192"/>
                    <a:pt x="1" y="196"/>
                    <a:pt x="1" y="201"/>
                  </a:cubicBezTo>
                  <a:cubicBezTo>
                    <a:pt x="1" y="202"/>
                    <a:pt x="1" y="202"/>
                    <a:pt x="1" y="202"/>
                  </a:cubicBezTo>
                  <a:cubicBezTo>
                    <a:pt x="0" y="207"/>
                    <a:pt x="4" y="211"/>
                    <a:pt x="9" y="212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15" y="212"/>
                    <a:pt x="19" y="208"/>
                    <a:pt x="19" y="203"/>
                  </a:cubicBezTo>
                  <a:cubicBezTo>
                    <a:pt x="19" y="203"/>
                    <a:pt x="19" y="203"/>
                    <a:pt x="19" y="203"/>
                  </a:cubicBezTo>
                  <a:cubicBezTo>
                    <a:pt x="20" y="197"/>
                    <a:pt x="16" y="193"/>
                    <a:pt x="11" y="192"/>
                  </a:cubicBezTo>
                  <a:cubicBezTo>
                    <a:pt x="11" y="192"/>
                    <a:pt x="10" y="192"/>
                    <a:pt x="10" y="192"/>
                  </a:cubicBezTo>
                  <a:moveTo>
                    <a:pt x="433" y="171"/>
                  </a:moveTo>
                  <a:cubicBezTo>
                    <a:pt x="433" y="171"/>
                    <a:pt x="432" y="171"/>
                    <a:pt x="431" y="171"/>
                  </a:cubicBezTo>
                  <a:cubicBezTo>
                    <a:pt x="426" y="172"/>
                    <a:pt x="423" y="177"/>
                    <a:pt x="424" y="182"/>
                  </a:cubicBezTo>
                  <a:cubicBezTo>
                    <a:pt x="425" y="187"/>
                    <a:pt x="429" y="190"/>
                    <a:pt x="433" y="190"/>
                  </a:cubicBezTo>
                  <a:cubicBezTo>
                    <a:pt x="434" y="190"/>
                    <a:pt x="434" y="190"/>
                    <a:pt x="435" y="190"/>
                  </a:cubicBezTo>
                  <a:cubicBezTo>
                    <a:pt x="440" y="188"/>
                    <a:pt x="443" y="184"/>
                    <a:pt x="442" y="179"/>
                  </a:cubicBezTo>
                  <a:cubicBezTo>
                    <a:pt x="442" y="178"/>
                    <a:pt x="442" y="178"/>
                    <a:pt x="442" y="178"/>
                  </a:cubicBezTo>
                  <a:cubicBezTo>
                    <a:pt x="441" y="173"/>
                    <a:pt x="437" y="171"/>
                    <a:pt x="433" y="171"/>
                  </a:cubicBezTo>
                  <a:moveTo>
                    <a:pt x="19" y="150"/>
                  </a:moveTo>
                  <a:cubicBezTo>
                    <a:pt x="15" y="150"/>
                    <a:pt x="11" y="152"/>
                    <a:pt x="10" y="156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8" y="162"/>
                    <a:pt x="11" y="167"/>
                    <a:pt x="16" y="169"/>
                  </a:cubicBezTo>
                  <a:cubicBezTo>
                    <a:pt x="17" y="169"/>
                    <a:pt x="18" y="169"/>
                    <a:pt x="18" y="169"/>
                  </a:cubicBezTo>
                  <a:cubicBezTo>
                    <a:pt x="22" y="169"/>
                    <a:pt x="26" y="167"/>
                    <a:pt x="27" y="163"/>
                  </a:cubicBezTo>
                  <a:cubicBezTo>
                    <a:pt x="28" y="162"/>
                    <a:pt x="28" y="162"/>
                    <a:pt x="28" y="162"/>
                  </a:cubicBezTo>
                  <a:cubicBezTo>
                    <a:pt x="29" y="157"/>
                    <a:pt x="26" y="152"/>
                    <a:pt x="22" y="150"/>
                  </a:cubicBezTo>
                  <a:cubicBezTo>
                    <a:pt x="21" y="150"/>
                    <a:pt x="20" y="150"/>
                    <a:pt x="19" y="150"/>
                  </a:cubicBezTo>
                  <a:moveTo>
                    <a:pt x="420" y="129"/>
                  </a:moveTo>
                  <a:cubicBezTo>
                    <a:pt x="419" y="129"/>
                    <a:pt x="417" y="129"/>
                    <a:pt x="416" y="130"/>
                  </a:cubicBezTo>
                  <a:cubicBezTo>
                    <a:pt x="411" y="132"/>
                    <a:pt x="409" y="137"/>
                    <a:pt x="411" y="142"/>
                  </a:cubicBezTo>
                  <a:cubicBezTo>
                    <a:pt x="412" y="143"/>
                    <a:pt x="412" y="143"/>
                    <a:pt x="412" y="143"/>
                  </a:cubicBezTo>
                  <a:cubicBezTo>
                    <a:pt x="413" y="146"/>
                    <a:pt x="417" y="148"/>
                    <a:pt x="420" y="148"/>
                  </a:cubicBezTo>
                  <a:cubicBezTo>
                    <a:pt x="421" y="148"/>
                    <a:pt x="423" y="148"/>
                    <a:pt x="424" y="148"/>
                  </a:cubicBezTo>
                  <a:cubicBezTo>
                    <a:pt x="428" y="146"/>
                    <a:pt x="431" y="140"/>
                    <a:pt x="429" y="136"/>
                  </a:cubicBezTo>
                  <a:cubicBezTo>
                    <a:pt x="428" y="135"/>
                    <a:pt x="428" y="135"/>
                    <a:pt x="428" y="135"/>
                  </a:cubicBezTo>
                  <a:cubicBezTo>
                    <a:pt x="427" y="131"/>
                    <a:pt x="423" y="129"/>
                    <a:pt x="420" y="129"/>
                  </a:cubicBezTo>
                  <a:moveTo>
                    <a:pt x="36" y="110"/>
                  </a:moveTo>
                  <a:cubicBezTo>
                    <a:pt x="33" y="110"/>
                    <a:pt x="30" y="112"/>
                    <a:pt x="28" y="115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25" y="120"/>
                    <a:pt x="27" y="126"/>
                    <a:pt x="31" y="128"/>
                  </a:cubicBezTo>
                  <a:cubicBezTo>
                    <a:pt x="32" y="129"/>
                    <a:pt x="34" y="129"/>
                    <a:pt x="35" y="129"/>
                  </a:cubicBezTo>
                  <a:cubicBezTo>
                    <a:pt x="39" y="129"/>
                    <a:pt x="42" y="128"/>
                    <a:pt x="44" y="125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9"/>
                    <a:pt x="45" y="114"/>
                    <a:pt x="40" y="111"/>
                  </a:cubicBezTo>
                  <a:cubicBezTo>
                    <a:pt x="39" y="110"/>
                    <a:pt x="37" y="110"/>
                    <a:pt x="36" y="110"/>
                  </a:cubicBezTo>
                  <a:moveTo>
                    <a:pt x="399" y="91"/>
                  </a:moveTo>
                  <a:cubicBezTo>
                    <a:pt x="397" y="91"/>
                    <a:pt x="395" y="92"/>
                    <a:pt x="393" y="93"/>
                  </a:cubicBezTo>
                  <a:cubicBezTo>
                    <a:pt x="389" y="96"/>
                    <a:pt x="388" y="102"/>
                    <a:pt x="391" y="106"/>
                  </a:cubicBezTo>
                  <a:cubicBezTo>
                    <a:pt x="391" y="107"/>
                    <a:pt x="391" y="107"/>
                    <a:pt x="391" y="107"/>
                  </a:cubicBezTo>
                  <a:cubicBezTo>
                    <a:pt x="393" y="109"/>
                    <a:pt x="396" y="111"/>
                    <a:pt x="399" y="111"/>
                  </a:cubicBezTo>
                  <a:cubicBezTo>
                    <a:pt x="401" y="111"/>
                    <a:pt x="403" y="110"/>
                    <a:pt x="404" y="109"/>
                  </a:cubicBezTo>
                  <a:cubicBezTo>
                    <a:pt x="409" y="106"/>
                    <a:pt x="410" y="100"/>
                    <a:pt x="407" y="96"/>
                  </a:cubicBezTo>
                  <a:cubicBezTo>
                    <a:pt x="406" y="95"/>
                    <a:pt x="406" y="95"/>
                    <a:pt x="406" y="95"/>
                  </a:cubicBezTo>
                  <a:cubicBezTo>
                    <a:pt x="404" y="93"/>
                    <a:pt x="401" y="91"/>
                    <a:pt x="399" y="91"/>
                  </a:cubicBezTo>
                  <a:moveTo>
                    <a:pt x="61" y="75"/>
                  </a:moveTo>
                  <a:cubicBezTo>
                    <a:pt x="58" y="75"/>
                    <a:pt x="56" y="76"/>
                    <a:pt x="54" y="78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0" y="82"/>
                    <a:pt x="50" y="88"/>
                    <a:pt x="54" y="91"/>
                  </a:cubicBezTo>
                  <a:cubicBezTo>
                    <a:pt x="56" y="93"/>
                    <a:pt x="58" y="94"/>
                    <a:pt x="60" y="94"/>
                  </a:cubicBezTo>
                  <a:cubicBezTo>
                    <a:pt x="63" y="94"/>
                    <a:pt x="65" y="93"/>
                    <a:pt x="67" y="91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1" y="86"/>
                    <a:pt x="71" y="80"/>
                    <a:pt x="67" y="77"/>
                  </a:cubicBezTo>
                  <a:cubicBezTo>
                    <a:pt x="65" y="75"/>
                    <a:pt x="63" y="75"/>
                    <a:pt x="61" y="75"/>
                  </a:cubicBezTo>
                  <a:moveTo>
                    <a:pt x="370" y="59"/>
                  </a:moveTo>
                  <a:cubicBezTo>
                    <a:pt x="368" y="59"/>
                    <a:pt x="365" y="60"/>
                    <a:pt x="364" y="61"/>
                  </a:cubicBezTo>
                  <a:cubicBezTo>
                    <a:pt x="360" y="65"/>
                    <a:pt x="360" y="71"/>
                    <a:pt x="364" y="74"/>
                  </a:cubicBezTo>
                  <a:cubicBezTo>
                    <a:pt x="365" y="75"/>
                    <a:pt x="365" y="75"/>
                    <a:pt x="365" y="75"/>
                  </a:cubicBezTo>
                  <a:cubicBezTo>
                    <a:pt x="366" y="77"/>
                    <a:pt x="369" y="78"/>
                    <a:pt x="371" y="78"/>
                  </a:cubicBezTo>
                  <a:cubicBezTo>
                    <a:pt x="373" y="78"/>
                    <a:pt x="376" y="77"/>
                    <a:pt x="378" y="75"/>
                  </a:cubicBezTo>
                  <a:cubicBezTo>
                    <a:pt x="381" y="71"/>
                    <a:pt x="381" y="65"/>
                    <a:pt x="377" y="62"/>
                  </a:cubicBezTo>
                  <a:cubicBezTo>
                    <a:pt x="377" y="61"/>
                    <a:pt x="377" y="61"/>
                    <a:pt x="377" y="61"/>
                  </a:cubicBezTo>
                  <a:cubicBezTo>
                    <a:pt x="375" y="59"/>
                    <a:pt x="373" y="59"/>
                    <a:pt x="370" y="59"/>
                  </a:cubicBezTo>
                  <a:moveTo>
                    <a:pt x="92" y="45"/>
                  </a:moveTo>
                  <a:cubicBezTo>
                    <a:pt x="90" y="45"/>
                    <a:pt x="88" y="45"/>
                    <a:pt x="87" y="47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2" y="50"/>
                    <a:pt x="81" y="56"/>
                    <a:pt x="84" y="60"/>
                  </a:cubicBezTo>
                  <a:cubicBezTo>
                    <a:pt x="86" y="63"/>
                    <a:pt x="89" y="64"/>
                    <a:pt x="92" y="64"/>
                  </a:cubicBezTo>
                  <a:cubicBezTo>
                    <a:pt x="94" y="64"/>
                    <a:pt x="95" y="63"/>
                    <a:pt x="97" y="62"/>
                  </a:cubicBezTo>
                  <a:cubicBezTo>
                    <a:pt x="98" y="61"/>
                    <a:pt x="98" y="61"/>
                    <a:pt x="98" y="61"/>
                  </a:cubicBezTo>
                  <a:cubicBezTo>
                    <a:pt x="102" y="58"/>
                    <a:pt x="103" y="52"/>
                    <a:pt x="100" y="48"/>
                  </a:cubicBezTo>
                  <a:cubicBezTo>
                    <a:pt x="98" y="46"/>
                    <a:pt x="95" y="45"/>
                    <a:pt x="92" y="45"/>
                  </a:cubicBezTo>
                  <a:moveTo>
                    <a:pt x="336" y="32"/>
                  </a:moveTo>
                  <a:cubicBezTo>
                    <a:pt x="333" y="32"/>
                    <a:pt x="330" y="34"/>
                    <a:pt x="328" y="36"/>
                  </a:cubicBezTo>
                  <a:cubicBezTo>
                    <a:pt x="325" y="41"/>
                    <a:pt x="327" y="46"/>
                    <a:pt x="331" y="49"/>
                  </a:cubicBezTo>
                  <a:cubicBezTo>
                    <a:pt x="332" y="50"/>
                    <a:pt x="332" y="50"/>
                    <a:pt x="332" y="50"/>
                  </a:cubicBezTo>
                  <a:cubicBezTo>
                    <a:pt x="333" y="51"/>
                    <a:pt x="335" y="51"/>
                    <a:pt x="337" y="51"/>
                  </a:cubicBezTo>
                  <a:cubicBezTo>
                    <a:pt x="340" y="51"/>
                    <a:pt x="343" y="50"/>
                    <a:pt x="345" y="47"/>
                  </a:cubicBezTo>
                  <a:cubicBezTo>
                    <a:pt x="347" y="42"/>
                    <a:pt x="346" y="37"/>
                    <a:pt x="341" y="34"/>
                  </a:cubicBezTo>
                  <a:cubicBezTo>
                    <a:pt x="341" y="34"/>
                    <a:pt x="341" y="34"/>
                    <a:pt x="341" y="34"/>
                  </a:cubicBezTo>
                  <a:cubicBezTo>
                    <a:pt x="339" y="33"/>
                    <a:pt x="338" y="32"/>
                    <a:pt x="336" y="32"/>
                  </a:cubicBezTo>
                  <a:moveTo>
                    <a:pt x="129" y="22"/>
                  </a:moveTo>
                  <a:cubicBezTo>
                    <a:pt x="128" y="22"/>
                    <a:pt x="126" y="22"/>
                    <a:pt x="125" y="23"/>
                  </a:cubicBezTo>
                  <a:cubicBezTo>
                    <a:pt x="124" y="23"/>
                    <a:pt x="124" y="23"/>
                    <a:pt x="124" y="23"/>
                  </a:cubicBezTo>
                  <a:cubicBezTo>
                    <a:pt x="120" y="25"/>
                    <a:pt x="118" y="31"/>
                    <a:pt x="120" y="36"/>
                  </a:cubicBezTo>
                  <a:cubicBezTo>
                    <a:pt x="122" y="39"/>
                    <a:pt x="125" y="41"/>
                    <a:pt x="128" y="41"/>
                  </a:cubicBezTo>
                  <a:cubicBezTo>
                    <a:pt x="130" y="41"/>
                    <a:pt x="131" y="40"/>
                    <a:pt x="132" y="40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8" y="37"/>
                    <a:pt x="140" y="31"/>
                    <a:pt x="137" y="27"/>
                  </a:cubicBezTo>
                  <a:cubicBezTo>
                    <a:pt x="136" y="24"/>
                    <a:pt x="132" y="22"/>
                    <a:pt x="129" y="22"/>
                  </a:cubicBezTo>
                  <a:moveTo>
                    <a:pt x="297" y="13"/>
                  </a:moveTo>
                  <a:cubicBezTo>
                    <a:pt x="293" y="13"/>
                    <a:pt x="290" y="16"/>
                    <a:pt x="288" y="19"/>
                  </a:cubicBezTo>
                  <a:cubicBezTo>
                    <a:pt x="287" y="24"/>
                    <a:pt x="289" y="29"/>
                    <a:pt x="294" y="31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6" y="32"/>
                    <a:pt x="297" y="32"/>
                    <a:pt x="298" y="32"/>
                  </a:cubicBezTo>
                  <a:cubicBezTo>
                    <a:pt x="301" y="32"/>
                    <a:pt x="305" y="30"/>
                    <a:pt x="306" y="26"/>
                  </a:cubicBezTo>
                  <a:cubicBezTo>
                    <a:pt x="308" y="21"/>
                    <a:pt x="305" y="16"/>
                    <a:pt x="300" y="14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9" y="13"/>
                    <a:pt x="298" y="13"/>
                    <a:pt x="297" y="13"/>
                  </a:cubicBezTo>
                  <a:moveTo>
                    <a:pt x="170" y="7"/>
                  </a:moveTo>
                  <a:cubicBezTo>
                    <a:pt x="169" y="7"/>
                    <a:pt x="168" y="7"/>
                    <a:pt x="167" y="7"/>
                  </a:cubicBezTo>
                  <a:cubicBezTo>
                    <a:pt x="166" y="7"/>
                    <a:pt x="166" y="7"/>
                    <a:pt x="166" y="7"/>
                  </a:cubicBezTo>
                  <a:cubicBezTo>
                    <a:pt x="162" y="9"/>
                    <a:pt x="159" y="14"/>
                    <a:pt x="160" y="19"/>
                  </a:cubicBezTo>
                  <a:cubicBezTo>
                    <a:pt x="161" y="23"/>
                    <a:pt x="165" y="26"/>
                    <a:pt x="169" y="26"/>
                  </a:cubicBezTo>
                  <a:cubicBezTo>
                    <a:pt x="170" y="26"/>
                    <a:pt x="170" y="25"/>
                    <a:pt x="171" y="2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77" y="24"/>
                    <a:pt x="180" y="19"/>
                    <a:pt x="179" y="14"/>
                  </a:cubicBezTo>
                  <a:cubicBezTo>
                    <a:pt x="178" y="10"/>
                    <a:pt x="174" y="7"/>
                    <a:pt x="170" y="7"/>
                  </a:cubicBezTo>
                  <a:moveTo>
                    <a:pt x="255" y="2"/>
                  </a:moveTo>
                  <a:cubicBezTo>
                    <a:pt x="250" y="2"/>
                    <a:pt x="246" y="6"/>
                    <a:pt x="246" y="10"/>
                  </a:cubicBezTo>
                  <a:cubicBezTo>
                    <a:pt x="245" y="15"/>
                    <a:pt x="249" y="20"/>
                    <a:pt x="254" y="21"/>
                  </a:cubicBezTo>
                  <a:cubicBezTo>
                    <a:pt x="255" y="21"/>
                    <a:pt x="255" y="21"/>
                    <a:pt x="255" y="21"/>
                  </a:cubicBezTo>
                  <a:cubicBezTo>
                    <a:pt x="255" y="21"/>
                    <a:pt x="255" y="21"/>
                    <a:pt x="256" y="21"/>
                  </a:cubicBezTo>
                  <a:cubicBezTo>
                    <a:pt x="260" y="21"/>
                    <a:pt x="264" y="18"/>
                    <a:pt x="265" y="13"/>
                  </a:cubicBezTo>
                  <a:cubicBezTo>
                    <a:pt x="265" y="8"/>
                    <a:pt x="262" y="3"/>
                    <a:pt x="257" y="3"/>
                  </a:cubicBezTo>
                  <a:cubicBezTo>
                    <a:pt x="256" y="3"/>
                    <a:pt x="256" y="3"/>
                    <a:pt x="256" y="3"/>
                  </a:cubicBezTo>
                  <a:cubicBezTo>
                    <a:pt x="256" y="3"/>
                    <a:pt x="255" y="2"/>
                    <a:pt x="255" y="2"/>
                  </a:cubicBezTo>
                  <a:moveTo>
                    <a:pt x="213" y="0"/>
                  </a:moveTo>
                  <a:cubicBezTo>
                    <a:pt x="213" y="0"/>
                    <a:pt x="212" y="0"/>
                    <a:pt x="212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6" y="1"/>
                    <a:pt x="202" y="5"/>
                    <a:pt x="202" y="10"/>
                  </a:cubicBezTo>
                  <a:cubicBezTo>
                    <a:pt x="203" y="15"/>
                    <a:pt x="207" y="19"/>
                    <a:pt x="212" y="19"/>
                  </a:cubicBezTo>
                  <a:cubicBezTo>
                    <a:pt x="212" y="19"/>
                    <a:pt x="212" y="19"/>
                    <a:pt x="212" y="19"/>
                  </a:cubicBezTo>
                  <a:cubicBezTo>
                    <a:pt x="213" y="19"/>
                    <a:pt x="213" y="19"/>
                    <a:pt x="213" y="19"/>
                  </a:cubicBezTo>
                  <a:cubicBezTo>
                    <a:pt x="218" y="19"/>
                    <a:pt x="222" y="14"/>
                    <a:pt x="222" y="9"/>
                  </a:cubicBezTo>
                  <a:cubicBezTo>
                    <a:pt x="222" y="4"/>
                    <a:pt x="218" y="0"/>
                    <a:pt x="213" y="0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6DF3B5DD-02CF-4F5F-921D-A85B1CBCDD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7057" y="2710304"/>
              <a:ext cx="416519" cy="602564"/>
            </a:xfrm>
            <a:custGeom>
              <a:avLst/>
              <a:gdLst>
                <a:gd name="T0" fmla="*/ 204 w 214"/>
                <a:gd name="T1" fmla="*/ 310 h 310"/>
                <a:gd name="T2" fmla="*/ 196 w 214"/>
                <a:gd name="T3" fmla="*/ 306 h 310"/>
                <a:gd name="T4" fmla="*/ 196 w 214"/>
                <a:gd name="T5" fmla="*/ 306 h 310"/>
                <a:gd name="T6" fmla="*/ 198 w 214"/>
                <a:gd name="T7" fmla="*/ 293 h 310"/>
                <a:gd name="T8" fmla="*/ 211 w 214"/>
                <a:gd name="T9" fmla="*/ 295 h 310"/>
                <a:gd name="T10" fmla="*/ 209 w 214"/>
                <a:gd name="T11" fmla="*/ 308 h 310"/>
                <a:gd name="T12" fmla="*/ 204 w 214"/>
                <a:gd name="T13" fmla="*/ 310 h 310"/>
                <a:gd name="T14" fmla="*/ 179 w 214"/>
                <a:gd name="T15" fmla="*/ 274 h 310"/>
                <a:gd name="T16" fmla="*/ 172 w 214"/>
                <a:gd name="T17" fmla="*/ 270 h 310"/>
                <a:gd name="T18" fmla="*/ 172 w 214"/>
                <a:gd name="T19" fmla="*/ 269 h 310"/>
                <a:gd name="T20" fmla="*/ 174 w 214"/>
                <a:gd name="T21" fmla="*/ 257 h 310"/>
                <a:gd name="T22" fmla="*/ 187 w 214"/>
                <a:gd name="T23" fmla="*/ 259 h 310"/>
                <a:gd name="T24" fmla="*/ 185 w 214"/>
                <a:gd name="T25" fmla="*/ 272 h 310"/>
                <a:gd name="T26" fmla="*/ 179 w 214"/>
                <a:gd name="T27" fmla="*/ 274 h 310"/>
                <a:gd name="T28" fmla="*/ 155 w 214"/>
                <a:gd name="T29" fmla="*/ 238 h 310"/>
                <a:gd name="T30" fmla="*/ 148 w 214"/>
                <a:gd name="T31" fmla="*/ 234 h 310"/>
                <a:gd name="T32" fmla="*/ 148 w 214"/>
                <a:gd name="T33" fmla="*/ 233 h 310"/>
                <a:gd name="T34" fmla="*/ 150 w 214"/>
                <a:gd name="T35" fmla="*/ 220 h 310"/>
                <a:gd name="T36" fmla="*/ 163 w 214"/>
                <a:gd name="T37" fmla="*/ 223 h 310"/>
                <a:gd name="T38" fmla="*/ 161 w 214"/>
                <a:gd name="T39" fmla="*/ 236 h 310"/>
                <a:gd name="T40" fmla="*/ 155 w 214"/>
                <a:gd name="T41" fmla="*/ 238 h 310"/>
                <a:gd name="T42" fmla="*/ 131 w 214"/>
                <a:gd name="T43" fmla="*/ 201 h 310"/>
                <a:gd name="T44" fmla="*/ 124 w 214"/>
                <a:gd name="T45" fmla="*/ 197 h 310"/>
                <a:gd name="T46" fmla="*/ 123 w 214"/>
                <a:gd name="T47" fmla="*/ 197 h 310"/>
                <a:gd name="T48" fmla="*/ 126 w 214"/>
                <a:gd name="T49" fmla="*/ 184 h 310"/>
                <a:gd name="T50" fmla="*/ 139 w 214"/>
                <a:gd name="T51" fmla="*/ 187 h 310"/>
                <a:gd name="T52" fmla="*/ 136 w 214"/>
                <a:gd name="T53" fmla="*/ 200 h 310"/>
                <a:gd name="T54" fmla="*/ 131 w 214"/>
                <a:gd name="T55" fmla="*/ 201 h 310"/>
                <a:gd name="T56" fmla="*/ 107 w 214"/>
                <a:gd name="T57" fmla="*/ 165 h 310"/>
                <a:gd name="T58" fmla="*/ 100 w 214"/>
                <a:gd name="T59" fmla="*/ 161 h 310"/>
                <a:gd name="T60" fmla="*/ 99 w 214"/>
                <a:gd name="T61" fmla="*/ 161 h 310"/>
                <a:gd name="T62" fmla="*/ 102 w 214"/>
                <a:gd name="T63" fmla="*/ 148 h 310"/>
                <a:gd name="T64" fmla="*/ 115 w 214"/>
                <a:gd name="T65" fmla="*/ 150 h 310"/>
                <a:gd name="T66" fmla="*/ 112 w 214"/>
                <a:gd name="T67" fmla="*/ 163 h 310"/>
                <a:gd name="T68" fmla="*/ 107 w 214"/>
                <a:gd name="T69" fmla="*/ 165 h 310"/>
                <a:gd name="T70" fmla="*/ 83 w 214"/>
                <a:gd name="T71" fmla="*/ 129 h 310"/>
                <a:gd name="T72" fmla="*/ 75 w 214"/>
                <a:gd name="T73" fmla="*/ 125 h 310"/>
                <a:gd name="T74" fmla="*/ 75 w 214"/>
                <a:gd name="T75" fmla="*/ 124 h 310"/>
                <a:gd name="T76" fmla="*/ 78 w 214"/>
                <a:gd name="T77" fmla="*/ 112 h 310"/>
                <a:gd name="T78" fmla="*/ 91 w 214"/>
                <a:gd name="T79" fmla="*/ 114 h 310"/>
                <a:gd name="T80" fmla="*/ 88 w 214"/>
                <a:gd name="T81" fmla="*/ 127 h 310"/>
                <a:gd name="T82" fmla="*/ 83 w 214"/>
                <a:gd name="T83" fmla="*/ 129 h 310"/>
                <a:gd name="T84" fmla="*/ 59 w 214"/>
                <a:gd name="T85" fmla="*/ 93 h 310"/>
                <a:gd name="T86" fmla="*/ 51 w 214"/>
                <a:gd name="T87" fmla="*/ 89 h 310"/>
                <a:gd name="T88" fmla="*/ 51 w 214"/>
                <a:gd name="T89" fmla="*/ 88 h 310"/>
                <a:gd name="T90" fmla="*/ 54 w 214"/>
                <a:gd name="T91" fmla="*/ 75 h 310"/>
                <a:gd name="T92" fmla="*/ 66 w 214"/>
                <a:gd name="T93" fmla="*/ 78 h 310"/>
                <a:gd name="T94" fmla="*/ 64 w 214"/>
                <a:gd name="T95" fmla="*/ 91 h 310"/>
                <a:gd name="T96" fmla="*/ 59 w 214"/>
                <a:gd name="T97" fmla="*/ 93 h 310"/>
                <a:gd name="T98" fmla="*/ 35 w 214"/>
                <a:gd name="T99" fmla="*/ 56 h 310"/>
                <a:gd name="T100" fmla="*/ 27 w 214"/>
                <a:gd name="T101" fmla="*/ 52 h 310"/>
                <a:gd name="T102" fmla="*/ 27 w 214"/>
                <a:gd name="T103" fmla="*/ 52 h 310"/>
                <a:gd name="T104" fmla="*/ 29 w 214"/>
                <a:gd name="T105" fmla="*/ 39 h 310"/>
                <a:gd name="T106" fmla="*/ 42 w 214"/>
                <a:gd name="T107" fmla="*/ 42 h 310"/>
                <a:gd name="T108" fmla="*/ 40 w 214"/>
                <a:gd name="T109" fmla="*/ 55 h 310"/>
                <a:gd name="T110" fmla="*/ 35 w 214"/>
                <a:gd name="T111" fmla="*/ 56 h 310"/>
                <a:gd name="T112" fmla="*/ 10 w 214"/>
                <a:gd name="T113" fmla="*/ 20 h 310"/>
                <a:gd name="T114" fmla="*/ 3 w 214"/>
                <a:gd name="T115" fmla="*/ 16 h 310"/>
                <a:gd name="T116" fmla="*/ 3 w 214"/>
                <a:gd name="T117" fmla="*/ 16 h 310"/>
                <a:gd name="T118" fmla="*/ 5 w 214"/>
                <a:gd name="T119" fmla="*/ 3 h 310"/>
                <a:gd name="T120" fmla="*/ 18 w 214"/>
                <a:gd name="T121" fmla="*/ 5 h 310"/>
                <a:gd name="T122" fmla="*/ 16 w 214"/>
                <a:gd name="T123" fmla="*/ 18 h 310"/>
                <a:gd name="T124" fmla="*/ 10 w 214"/>
                <a:gd name="T125" fmla="*/ 2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4" h="310">
                  <a:moveTo>
                    <a:pt x="204" y="310"/>
                  </a:moveTo>
                  <a:cubicBezTo>
                    <a:pt x="201" y="310"/>
                    <a:pt x="198" y="309"/>
                    <a:pt x="196" y="306"/>
                  </a:cubicBezTo>
                  <a:cubicBezTo>
                    <a:pt x="196" y="306"/>
                    <a:pt x="196" y="306"/>
                    <a:pt x="196" y="306"/>
                  </a:cubicBezTo>
                  <a:cubicBezTo>
                    <a:pt x="193" y="301"/>
                    <a:pt x="194" y="296"/>
                    <a:pt x="198" y="293"/>
                  </a:cubicBezTo>
                  <a:cubicBezTo>
                    <a:pt x="203" y="290"/>
                    <a:pt x="208" y="291"/>
                    <a:pt x="211" y="295"/>
                  </a:cubicBezTo>
                  <a:cubicBezTo>
                    <a:pt x="214" y="300"/>
                    <a:pt x="213" y="306"/>
                    <a:pt x="209" y="308"/>
                  </a:cubicBezTo>
                  <a:cubicBezTo>
                    <a:pt x="207" y="310"/>
                    <a:pt x="205" y="310"/>
                    <a:pt x="204" y="310"/>
                  </a:cubicBezTo>
                  <a:close/>
                  <a:moveTo>
                    <a:pt x="179" y="274"/>
                  </a:moveTo>
                  <a:cubicBezTo>
                    <a:pt x="177" y="274"/>
                    <a:pt x="174" y="272"/>
                    <a:pt x="172" y="270"/>
                  </a:cubicBezTo>
                  <a:cubicBezTo>
                    <a:pt x="172" y="269"/>
                    <a:pt x="172" y="269"/>
                    <a:pt x="172" y="269"/>
                  </a:cubicBezTo>
                  <a:cubicBezTo>
                    <a:pt x="169" y="265"/>
                    <a:pt x="170" y="259"/>
                    <a:pt x="174" y="257"/>
                  </a:cubicBezTo>
                  <a:cubicBezTo>
                    <a:pt x="179" y="254"/>
                    <a:pt x="184" y="255"/>
                    <a:pt x="187" y="259"/>
                  </a:cubicBezTo>
                  <a:cubicBezTo>
                    <a:pt x="190" y="263"/>
                    <a:pt x="189" y="269"/>
                    <a:pt x="185" y="272"/>
                  </a:cubicBezTo>
                  <a:cubicBezTo>
                    <a:pt x="183" y="273"/>
                    <a:pt x="181" y="274"/>
                    <a:pt x="179" y="274"/>
                  </a:cubicBezTo>
                  <a:close/>
                  <a:moveTo>
                    <a:pt x="155" y="238"/>
                  </a:moveTo>
                  <a:cubicBezTo>
                    <a:pt x="152" y="238"/>
                    <a:pt x="150" y="236"/>
                    <a:pt x="148" y="234"/>
                  </a:cubicBezTo>
                  <a:cubicBezTo>
                    <a:pt x="148" y="233"/>
                    <a:pt x="148" y="233"/>
                    <a:pt x="148" y="233"/>
                  </a:cubicBezTo>
                  <a:cubicBezTo>
                    <a:pt x="145" y="229"/>
                    <a:pt x="146" y="223"/>
                    <a:pt x="150" y="220"/>
                  </a:cubicBezTo>
                  <a:cubicBezTo>
                    <a:pt x="154" y="218"/>
                    <a:pt x="160" y="219"/>
                    <a:pt x="163" y="223"/>
                  </a:cubicBezTo>
                  <a:cubicBezTo>
                    <a:pt x="166" y="227"/>
                    <a:pt x="165" y="233"/>
                    <a:pt x="161" y="236"/>
                  </a:cubicBezTo>
                  <a:cubicBezTo>
                    <a:pt x="159" y="237"/>
                    <a:pt x="157" y="238"/>
                    <a:pt x="155" y="238"/>
                  </a:cubicBezTo>
                  <a:close/>
                  <a:moveTo>
                    <a:pt x="131" y="201"/>
                  </a:moveTo>
                  <a:cubicBezTo>
                    <a:pt x="128" y="201"/>
                    <a:pt x="126" y="200"/>
                    <a:pt x="124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1" y="193"/>
                    <a:pt x="122" y="187"/>
                    <a:pt x="126" y="184"/>
                  </a:cubicBezTo>
                  <a:cubicBezTo>
                    <a:pt x="130" y="181"/>
                    <a:pt x="136" y="182"/>
                    <a:pt x="139" y="187"/>
                  </a:cubicBezTo>
                  <a:cubicBezTo>
                    <a:pt x="142" y="191"/>
                    <a:pt x="141" y="197"/>
                    <a:pt x="136" y="200"/>
                  </a:cubicBezTo>
                  <a:cubicBezTo>
                    <a:pt x="135" y="201"/>
                    <a:pt x="133" y="201"/>
                    <a:pt x="131" y="201"/>
                  </a:cubicBezTo>
                  <a:close/>
                  <a:moveTo>
                    <a:pt x="107" y="165"/>
                  </a:moveTo>
                  <a:cubicBezTo>
                    <a:pt x="104" y="165"/>
                    <a:pt x="101" y="164"/>
                    <a:pt x="100" y="161"/>
                  </a:cubicBezTo>
                  <a:cubicBezTo>
                    <a:pt x="99" y="161"/>
                    <a:pt x="99" y="161"/>
                    <a:pt x="99" y="161"/>
                  </a:cubicBezTo>
                  <a:cubicBezTo>
                    <a:pt x="97" y="156"/>
                    <a:pt x="98" y="151"/>
                    <a:pt x="102" y="148"/>
                  </a:cubicBezTo>
                  <a:cubicBezTo>
                    <a:pt x="106" y="145"/>
                    <a:pt x="112" y="146"/>
                    <a:pt x="115" y="150"/>
                  </a:cubicBezTo>
                  <a:cubicBezTo>
                    <a:pt x="118" y="155"/>
                    <a:pt x="117" y="161"/>
                    <a:pt x="112" y="163"/>
                  </a:cubicBezTo>
                  <a:cubicBezTo>
                    <a:pt x="111" y="165"/>
                    <a:pt x="109" y="165"/>
                    <a:pt x="107" y="165"/>
                  </a:cubicBezTo>
                  <a:close/>
                  <a:moveTo>
                    <a:pt x="83" y="129"/>
                  </a:moveTo>
                  <a:cubicBezTo>
                    <a:pt x="80" y="129"/>
                    <a:pt x="77" y="127"/>
                    <a:pt x="75" y="12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2" y="120"/>
                    <a:pt x="74" y="114"/>
                    <a:pt x="78" y="112"/>
                  </a:cubicBezTo>
                  <a:cubicBezTo>
                    <a:pt x="82" y="109"/>
                    <a:pt x="88" y="110"/>
                    <a:pt x="91" y="114"/>
                  </a:cubicBezTo>
                  <a:cubicBezTo>
                    <a:pt x="93" y="118"/>
                    <a:pt x="92" y="124"/>
                    <a:pt x="88" y="127"/>
                  </a:cubicBezTo>
                  <a:cubicBezTo>
                    <a:pt x="87" y="128"/>
                    <a:pt x="85" y="129"/>
                    <a:pt x="83" y="129"/>
                  </a:cubicBezTo>
                  <a:close/>
                  <a:moveTo>
                    <a:pt x="59" y="93"/>
                  </a:moveTo>
                  <a:cubicBezTo>
                    <a:pt x="56" y="93"/>
                    <a:pt x="53" y="91"/>
                    <a:pt x="51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48" y="84"/>
                    <a:pt x="49" y="78"/>
                    <a:pt x="54" y="75"/>
                  </a:cubicBezTo>
                  <a:cubicBezTo>
                    <a:pt x="58" y="73"/>
                    <a:pt x="64" y="74"/>
                    <a:pt x="66" y="78"/>
                  </a:cubicBezTo>
                  <a:cubicBezTo>
                    <a:pt x="69" y="82"/>
                    <a:pt x="68" y="88"/>
                    <a:pt x="64" y="91"/>
                  </a:cubicBezTo>
                  <a:cubicBezTo>
                    <a:pt x="62" y="92"/>
                    <a:pt x="61" y="93"/>
                    <a:pt x="59" y="93"/>
                  </a:cubicBezTo>
                  <a:close/>
                  <a:moveTo>
                    <a:pt x="35" y="56"/>
                  </a:moveTo>
                  <a:cubicBezTo>
                    <a:pt x="32" y="56"/>
                    <a:pt x="29" y="55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4" y="48"/>
                    <a:pt x="25" y="42"/>
                    <a:pt x="29" y="39"/>
                  </a:cubicBezTo>
                  <a:cubicBezTo>
                    <a:pt x="34" y="36"/>
                    <a:pt x="39" y="37"/>
                    <a:pt x="42" y="42"/>
                  </a:cubicBezTo>
                  <a:cubicBezTo>
                    <a:pt x="45" y="46"/>
                    <a:pt x="44" y="52"/>
                    <a:pt x="40" y="55"/>
                  </a:cubicBezTo>
                  <a:cubicBezTo>
                    <a:pt x="38" y="56"/>
                    <a:pt x="36" y="56"/>
                    <a:pt x="35" y="56"/>
                  </a:cubicBezTo>
                  <a:close/>
                  <a:moveTo>
                    <a:pt x="10" y="20"/>
                  </a:moveTo>
                  <a:cubicBezTo>
                    <a:pt x="8" y="20"/>
                    <a:pt x="5" y="19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1"/>
                    <a:pt x="1" y="6"/>
                    <a:pt x="5" y="3"/>
                  </a:cubicBezTo>
                  <a:cubicBezTo>
                    <a:pt x="10" y="0"/>
                    <a:pt x="15" y="1"/>
                    <a:pt x="18" y="5"/>
                  </a:cubicBezTo>
                  <a:cubicBezTo>
                    <a:pt x="21" y="10"/>
                    <a:pt x="20" y="16"/>
                    <a:pt x="16" y="18"/>
                  </a:cubicBezTo>
                  <a:cubicBezTo>
                    <a:pt x="14" y="20"/>
                    <a:pt x="12" y="20"/>
                    <a:pt x="10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8C1F7DF1-5D5B-43A4-97BD-6E2F7E879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1153" y="3390619"/>
              <a:ext cx="653936" cy="326274"/>
            </a:xfrm>
            <a:custGeom>
              <a:avLst/>
              <a:gdLst>
                <a:gd name="T0" fmla="*/ 326 w 337"/>
                <a:gd name="T1" fmla="*/ 168 h 168"/>
                <a:gd name="T2" fmla="*/ 323 w 337"/>
                <a:gd name="T3" fmla="*/ 167 h 168"/>
                <a:gd name="T4" fmla="*/ 322 w 337"/>
                <a:gd name="T5" fmla="*/ 167 h 168"/>
                <a:gd name="T6" fmla="*/ 318 w 337"/>
                <a:gd name="T7" fmla="*/ 155 h 168"/>
                <a:gd name="T8" fmla="*/ 330 w 337"/>
                <a:gd name="T9" fmla="*/ 150 h 168"/>
                <a:gd name="T10" fmla="*/ 335 w 337"/>
                <a:gd name="T11" fmla="*/ 163 h 168"/>
                <a:gd name="T12" fmla="*/ 326 w 337"/>
                <a:gd name="T13" fmla="*/ 168 h 168"/>
                <a:gd name="T14" fmla="*/ 287 w 337"/>
                <a:gd name="T15" fmla="*/ 150 h 168"/>
                <a:gd name="T16" fmla="*/ 283 w 337"/>
                <a:gd name="T17" fmla="*/ 149 h 168"/>
                <a:gd name="T18" fmla="*/ 283 w 337"/>
                <a:gd name="T19" fmla="*/ 148 h 168"/>
                <a:gd name="T20" fmla="*/ 278 w 337"/>
                <a:gd name="T21" fmla="*/ 136 h 168"/>
                <a:gd name="T22" fmla="*/ 291 w 337"/>
                <a:gd name="T23" fmla="*/ 132 h 168"/>
                <a:gd name="T24" fmla="*/ 295 w 337"/>
                <a:gd name="T25" fmla="*/ 144 h 168"/>
                <a:gd name="T26" fmla="*/ 287 w 337"/>
                <a:gd name="T27" fmla="*/ 150 h 168"/>
                <a:gd name="T28" fmla="*/ 248 w 337"/>
                <a:gd name="T29" fmla="*/ 131 h 168"/>
                <a:gd name="T30" fmla="*/ 244 w 337"/>
                <a:gd name="T31" fmla="*/ 130 h 168"/>
                <a:gd name="T32" fmla="*/ 243 w 337"/>
                <a:gd name="T33" fmla="*/ 130 h 168"/>
                <a:gd name="T34" fmla="*/ 239 w 337"/>
                <a:gd name="T35" fmla="*/ 118 h 168"/>
                <a:gd name="T36" fmla="*/ 251 w 337"/>
                <a:gd name="T37" fmla="*/ 113 h 168"/>
                <a:gd name="T38" fmla="*/ 256 w 337"/>
                <a:gd name="T39" fmla="*/ 126 h 168"/>
                <a:gd name="T40" fmla="*/ 248 w 337"/>
                <a:gd name="T41" fmla="*/ 131 h 168"/>
                <a:gd name="T42" fmla="*/ 208 w 337"/>
                <a:gd name="T43" fmla="*/ 113 h 168"/>
                <a:gd name="T44" fmla="*/ 204 w 337"/>
                <a:gd name="T45" fmla="*/ 112 h 168"/>
                <a:gd name="T46" fmla="*/ 204 w 337"/>
                <a:gd name="T47" fmla="*/ 112 h 168"/>
                <a:gd name="T48" fmla="*/ 199 w 337"/>
                <a:gd name="T49" fmla="*/ 99 h 168"/>
                <a:gd name="T50" fmla="*/ 212 w 337"/>
                <a:gd name="T51" fmla="*/ 95 h 168"/>
                <a:gd name="T52" fmla="*/ 216 w 337"/>
                <a:gd name="T53" fmla="*/ 107 h 168"/>
                <a:gd name="T54" fmla="*/ 208 w 337"/>
                <a:gd name="T55" fmla="*/ 113 h 168"/>
                <a:gd name="T56" fmla="*/ 169 w 337"/>
                <a:gd name="T57" fmla="*/ 94 h 168"/>
                <a:gd name="T58" fmla="*/ 165 w 337"/>
                <a:gd name="T59" fmla="*/ 93 h 168"/>
                <a:gd name="T60" fmla="*/ 164 w 337"/>
                <a:gd name="T61" fmla="*/ 93 h 168"/>
                <a:gd name="T62" fmla="*/ 160 w 337"/>
                <a:gd name="T63" fmla="*/ 81 h 168"/>
                <a:gd name="T64" fmla="*/ 172 w 337"/>
                <a:gd name="T65" fmla="*/ 76 h 168"/>
                <a:gd name="T66" fmla="*/ 177 w 337"/>
                <a:gd name="T67" fmla="*/ 89 h 168"/>
                <a:gd name="T68" fmla="*/ 169 w 337"/>
                <a:gd name="T69" fmla="*/ 94 h 168"/>
                <a:gd name="T70" fmla="*/ 129 w 337"/>
                <a:gd name="T71" fmla="*/ 76 h 168"/>
                <a:gd name="T72" fmla="*/ 125 w 337"/>
                <a:gd name="T73" fmla="*/ 75 h 168"/>
                <a:gd name="T74" fmla="*/ 125 w 337"/>
                <a:gd name="T75" fmla="*/ 75 h 168"/>
                <a:gd name="T76" fmla="*/ 120 w 337"/>
                <a:gd name="T77" fmla="*/ 62 h 168"/>
                <a:gd name="T78" fmla="*/ 133 w 337"/>
                <a:gd name="T79" fmla="*/ 58 h 168"/>
                <a:gd name="T80" fmla="*/ 137 w 337"/>
                <a:gd name="T81" fmla="*/ 70 h 168"/>
                <a:gd name="T82" fmla="*/ 129 w 337"/>
                <a:gd name="T83" fmla="*/ 76 h 168"/>
                <a:gd name="T84" fmla="*/ 90 w 337"/>
                <a:gd name="T85" fmla="*/ 57 h 168"/>
                <a:gd name="T86" fmla="*/ 86 w 337"/>
                <a:gd name="T87" fmla="*/ 56 h 168"/>
                <a:gd name="T88" fmla="*/ 85 w 337"/>
                <a:gd name="T89" fmla="*/ 56 h 168"/>
                <a:gd name="T90" fmla="*/ 81 w 337"/>
                <a:gd name="T91" fmla="*/ 44 h 168"/>
                <a:gd name="T92" fmla="*/ 93 w 337"/>
                <a:gd name="T93" fmla="*/ 40 h 168"/>
                <a:gd name="T94" fmla="*/ 98 w 337"/>
                <a:gd name="T95" fmla="*/ 52 h 168"/>
                <a:gd name="T96" fmla="*/ 90 w 337"/>
                <a:gd name="T97" fmla="*/ 57 h 168"/>
                <a:gd name="T98" fmla="*/ 50 w 337"/>
                <a:gd name="T99" fmla="*/ 39 h 168"/>
                <a:gd name="T100" fmla="*/ 46 w 337"/>
                <a:gd name="T101" fmla="*/ 38 h 168"/>
                <a:gd name="T102" fmla="*/ 46 w 337"/>
                <a:gd name="T103" fmla="*/ 38 h 168"/>
                <a:gd name="T104" fmla="*/ 42 w 337"/>
                <a:gd name="T105" fmla="*/ 25 h 168"/>
                <a:gd name="T106" fmla="*/ 54 w 337"/>
                <a:gd name="T107" fmla="*/ 21 h 168"/>
                <a:gd name="T108" fmla="*/ 58 w 337"/>
                <a:gd name="T109" fmla="*/ 33 h 168"/>
                <a:gd name="T110" fmla="*/ 50 w 337"/>
                <a:gd name="T111" fmla="*/ 39 h 168"/>
                <a:gd name="T112" fmla="*/ 11 w 337"/>
                <a:gd name="T113" fmla="*/ 20 h 168"/>
                <a:gd name="T114" fmla="*/ 7 w 337"/>
                <a:gd name="T115" fmla="*/ 20 h 168"/>
                <a:gd name="T116" fmla="*/ 7 w 337"/>
                <a:gd name="T117" fmla="*/ 19 h 168"/>
                <a:gd name="T118" fmla="*/ 2 w 337"/>
                <a:gd name="T119" fmla="*/ 7 h 168"/>
                <a:gd name="T120" fmla="*/ 14 w 337"/>
                <a:gd name="T121" fmla="*/ 3 h 168"/>
                <a:gd name="T122" fmla="*/ 19 w 337"/>
                <a:gd name="T123" fmla="*/ 15 h 168"/>
                <a:gd name="T124" fmla="*/ 11 w 337"/>
                <a:gd name="T125" fmla="*/ 2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7" h="168">
                  <a:moveTo>
                    <a:pt x="326" y="168"/>
                  </a:moveTo>
                  <a:cubicBezTo>
                    <a:pt x="325" y="168"/>
                    <a:pt x="324" y="168"/>
                    <a:pt x="323" y="167"/>
                  </a:cubicBezTo>
                  <a:cubicBezTo>
                    <a:pt x="322" y="167"/>
                    <a:pt x="322" y="167"/>
                    <a:pt x="322" y="167"/>
                  </a:cubicBezTo>
                  <a:cubicBezTo>
                    <a:pt x="318" y="165"/>
                    <a:pt x="316" y="159"/>
                    <a:pt x="318" y="155"/>
                  </a:cubicBezTo>
                  <a:cubicBezTo>
                    <a:pt x="320" y="150"/>
                    <a:pt x="325" y="148"/>
                    <a:pt x="330" y="150"/>
                  </a:cubicBezTo>
                  <a:cubicBezTo>
                    <a:pt x="335" y="152"/>
                    <a:pt x="337" y="158"/>
                    <a:pt x="335" y="163"/>
                  </a:cubicBezTo>
                  <a:cubicBezTo>
                    <a:pt x="333" y="166"/>
                    <a:pt x="330" y="168"/>
                    <a:pt x="326" y="168"/>
                  </a:cubicBezTo>
                  <a:close/>
                  <a:moveTo>
                    <a:pt x="287" y="150"/>
                  </a:moveTo>
                  <a:cubicBezTo>
                    <a:pt x="286" y="150"/>
                    <a:pt x="284" y="149"/>
                    <a:pt x="283" y="149"/>
                  </a:cubicBezTo>
                  <a:cubicBezTo>
                    <a:pt x="283" y="148"/>
                    <a:pt x="283" y="148"/>
                    <a:pt x="283" y="148"/>
                  </a:cubicBezTo>
                  <a:cubicBezTo>
                    <a:pt x="278" y="146"/>
                    <a:pt x="276" y="141"/>
                    <a:pt x="278" y="136"/>
                  </a:cubicBezTo>
                  <a:cubicBezTo>
                    <a:pt x="280" y="132"/>
                    <a:pt x="286" y="130"/>
                    <a:pt x="291" y="132"/>
                  </a:cubicBezTo>
                  <a:cubicBezTo>
                    <a:pt x="295" y="134"/>
                    <a:pt x="297" y="139"/>
                    <a:pt x="295" y="144"/>
                  </a:cubicBezTo>
                  <a:cubicBezTo>
                    <a:pt x="294" y="147"/>
                    <a:pt x="290" y="150"/>
                    <a:pt x="287" y="150"/>
                  </a:cubicBezTo>
                  <a:close/>
                  <a:moveTo>
                    <a:pt x="248" y="131"/>
                  </a:moveTo>
                  <a:cubicBezTo>
                    <a:pt x="246" y="131"/>
                    <a:pt x="245" y="131"/>
                    <a:pt x="244" y="130"/>
                  </a:cubicBezTo>
                  <a:cubicBezTo>
                    <a:pt x="243" y="130"/>
                    <a:pt x="243" y="130"/>
                    <a:pt x="243" y="130"/>
                  </a:cubicBezTo>
                  <a:cubicBezTo>
                    <a:pt x="239" y="128"/>
                    <a:pt x="237" y="122"/>
                    <a:pt x="239" y="118"/>
                  </a:cubicBezTo>
                  <a:cubicBezTo>
                    <a:pt x="241" y="113"/>
                    <a:pt x="246" y="111"/>
                    <a:pt x="251" y="113"/>
                  </a:cubicBezTo>
                  <a:cubicBezTo>
                    <a:pt x="256" y="115"/>
                    <a:pt x="258" y="121"/>
                    <a:pt x="256" y="126"/>
                  </a:cubicBezTo>
                  <a:cubicBezTo>
                    <a:pt x="254" y="129"/>
                    <a:pt x="251" y="131"/>
                    <a:pt x="248" y="131"/>
                  </a:cubicBezTo>
                  <a:close/>
                  <a:moveTo>
                    <a:pt x="208" y="113"/>
                  </a:moveTo>
                  <a:cubicBezTo>
                    <a:pt x="207" y="113"/>
                    <a:pt x="206" y="112"/>
                    <a:pt x="204" y="112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199" y="109"/>
                    <a:pt x="197" y="104"/>
                    <a:pt x="199" y="99"/>
                  </a:cubicBezTo>
                  <a:cubicBezTo>
                    <a:pt x="202" y="95"/>
                    <a:pt x="207" y="93"/>
                    <a:pt x="212" y="95"/>
                  </a:cubicBezTo>
                  <a:cubicBezTo>
                    <a:pt x="216" y="97"/>
                    <a:pt x="218" y="103"/>
                    <a:pt x="216" y="107"/>
                  </a:cubicBezTo>
                  <a:cubicBezTo>
                    <a:pt x="215" y="111"/>
                    <a:pt x="211" y="113"/>
                    <a:pt x="208" y="113"/>
                  </a:cubicBezTo>
                  <a:close/>
                  <a:moveTo>
                    <a:pt x="169" y="94"/>
                  </a:moveTo>
                  <a:cubicBezTo>
                    <a:pt x="167" y="94"/>
                    <a:pt x="166" y="94"/>
                    <a:pt x="165" y="93"/>
                  </a:cubicBezTo>
                  <a:cubicBezTo>
                    <a:pt x="164" y="93"/>
                    <a:pt x="164" y="93"/>
                    <a:pt x="164" y="93"/>
                  </a:cubicBezTo>
                  <a:cubicBezTo>
                    <a:pt x="160" y="91"/>
                    <a:pt x="158" y="85"/>
                    <a:pt x="160" y="81"/>
                  </a:cubicBezTo>
                  <a:cubicBezTo>
                    <a:pt x="162" y="76"/>
                    <a:pt x="168" y="74"/>
                    <a:pt x="172" y="76"/>
                  </a:cubicBezTo>
                  <a:cubicBezTo>
                    <a:pt x="177" y="79"/>
                    <a:pt x="179" y="84"/>
                    <a:pt x="177" y="89"/>
                  </a:cubicBezTo>
                  <a:cubicBezTo>
                    <a:pt x="175" y="92"/>
                    <a:pt x="172" y="94"/>
                    <a:pt x="169" y="94"/>
                  </a:cubicBezTo>
                  <a:close/>
                  <a:moveTo>
                    <a:pt x="129" y="76"/>
                  </a:moveTo>
                  <a:cubicBezTo>
                    <a:pt x="128" y="76"/>
                    <a:pt x="127" y="75"/>
                    <a:pt x="125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20" y="73"/>
                    <a:pt x="118" y="67"/>
                    <a:pt x="120" y="62"/>
                  </a:cubicBezTo>
                  <a:cubicBezTo>
                    <a:pt x="123" y="58"/>
                    <a:pt x="128" y="56"/>
                    <a:pt x="133" y="58"/>
                  </a:cubicBezTo>
                  <a:cubicBezTo>
                    <a:pt x="137" y="60"/>
                    <a:pt x="140" y="66"/>
                    <a:pt x="137" y="70"/>
                  </a:cubicBezTo>
                  <a:cubicBezTo>
                    <a:pt x="136" y="74"/>
                    <a:pt x="133" y="76"/>
                    <a:pt x="129" y="76"/>
                  </a:cubicBezTo>
                  <a:close/>
                  <a:moveTo>
                    <a:pt x="90" y="57"/>
                  </a:moveTo>
                  <a:cubicBezTo>
                    <a:pt x="88" y="57"/>
                    <a:pt x="87" y="57"/>
                    <a:pt x="86" y="56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1" y="54"/>
                    <a:pt x="79" y="49"/>
                    <a:pt x="81" y="44"/>
                  </a:cubicBezTo>
                  <a:cubicBezTo>
                    <a:pt x="83" y="39"/>
                    <a:pt x="89" y="37"/>
                    <a:pt x="93" y="40"/>
                  </a:cubicBezTo>
                  <a:cubicBezTo>
                    <a:pt x="98" y="42"/>
                    <a:pt x="100" y="47"/>
                    <a:pt x="98" y="52"/>
                  </a:cubicBezTo>
                  <a:cubicBezTo>
                    <a:pt x="96" y="55"/>
                    <a:pt x="93" y="57"/>
                    <a:pt x="90" y="57"/>
                  </a:cubicBezTo>
                  <a:close/>
                  <a:moveTo>
                    <a:pt x="50" y="39"/>
                  </a:moveTo>
                  <a:cubicBezTo>
                    <a:pt x="49" y="39"/>
                    <a:pt x="48" y="39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1" y="36"/>
                    <a:pt x="39" y="30"/>
                    <a:pt x="42" y="25"/>
                  </a:cubicBezTo>
                  <a:cubicBezTo>
                    <a:pt x="44" y="21"/>
                    <a:pt x="49" y="19"/>
                    <a:pt x="54" y="21"/>
                  </a:cubicBezTo>
                  <a:cubicBezTo>
                    <a:pt x="58" y="23"/>
                    <a:pt x="61" y="29"/>
                    <a:pt x="58" y="33"/>
                  </a:cubicBezTo>
                  <a:cubicBezTo>
                    <a:pt x="57" y="37"/>
                    <a:pt x="54" y="39"/>
                    <a:pt x="50" y="39"/>
                  </a:cubicBezTo>
                  <a:close/>
                  <a:moveTo>
                    <a:pt x="11" y="20"/>
                  </a:moveTo>
                  <a:cubicBezTo>
                    <a:pt x="10" y="20"/>
                    <a:pt x="8" y="20"/>
                    <a:pt x="7" y="2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" y="17"/>
                    <a:pt x="0" y="12"/>
                    <a:pt x="2" y="7"/>
                  </a:cubicBezTo>
                  <a:cubicBezTo>
                    <a:pt x="4" y="2"/>
                    <a:pt x="10" y="0"/>
                    <a:pt x="14" y="3"/>
                  </a:cubicBezTo>
                  <a:cubicBezTo>
                    <a:pt x="19" y="5"/>
                    <a:pt x="21" y="10"/>
                    <a:pt x="19" y="15"/>
                  </a:cubicBezTo>
                  <a:cubicBezTo>
                    <a:pt x="17" y="18"/>
                    <a:pt x="14" y="20"/>
                    <a:pt x="11" y="2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2E5CF0A3-6C71-4065-86A0-924B124967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1153" y="4522162"/>
              <a:ext cx="649770" cy="330439"/>
            </a:xfrm>
            <a:custGeom>
              <a:avLst/>
              <a:gdLst>
                <a:gd name="T0" fmla="*/ 11 w 335"/>
                <a:gd name="T1" fmla="*/ 170 h 170"/>
                <a:gd name="T2" fmla="*/ 2 w 335"/>
                <a:gd name="T3" fmla="*/ 165 h 170"/>
                <a:gd name="T4" fmla="*/ 7 w 335"/>
                <a:gd name="T5" fmla="*/ 153 h 170"/>
                <a:gd name="T6" fmla="*/ 19 w 335"/>
                <a:gd name="T7" fmla="*/ 157 h 170"/>
                <a:gd name="T8" fmla="*/ 15 w 335"/>
                <a:gd name="T9" fmla="*/ 169 h 170"/>
                <a:gd name="T10" fmla="*/ 15 w 335"/>
                <a:gd name="T11" fmla="*/ 169 h 170"/>
                <a:gd name="T12" fmla="*/ 11 w 335"/>
                <a:gd name="T13" fmla="*/ 170 h 170"/>
                <a:gd name="T14" fmla="*/ 50 w 335"/>
                <a:gd name="T15" fmla="*/ 151 h 170"/>
                <a:gd name="T16" fmla="*/ 42 w 335"/>
                <a:gd name="T17" fmla="*/ 146 h 170"/>
                <a:gd name="T18" fmla="*/ 46 w 335"/>
                <a:gd name="T19" fmla="*/ 134 h 170"/>
                <a:gd name="T20" fmla="*/ 58 w 335"/>
                <a:gd name="T21" fmla="*/ 138 h 170"/>
                <a:gd name="T22" fmla="*/ 54 w 335"/>
                <a:gd name="T23" fmla="*/ 150 h 170"/>
                <a:gd name="T24" fmla="*/ 54 w 335"/>
                <a:gd name="T25" fmla="*/ 150 h 170"/>
                <a:gd name="T26" fmla="*/ 50 w 335"/>
                <a:gd name="T27" fmla="*/ 151 h 170"/>
                <a:gd name="T28" fmla="*/ 89 w 335"/>
                <a:gd name="T29" fmla="*/ 133 h 170"/>
                <a:gd name="T30" fmla="*/ 81 w 335"/>
                <a:gd name="T31" fmla="*/ 127 h 170"/>
                <a:gd name="T32" fmla="*/ 85 w 335"/>
                <a:gd name="T33" fmla="*/ 115 h 170"/>
                <a:gd name="T34" fmla="*/ 98 w 335"/>
                <a:gd name="T35" fmla="*/ 119 h 170"/>
                <a:gd name="T36" fmla="*/ 93 w 335"/>
                <a:gd name="T37" fmla="*/ 131 h 170"/>
                <a:gd name="T38" fmla="*/ 93 w 335"/>
                <a:gd name="T39" fmla="*/ 132 h 170"/>
                <a:gd name="T40" fmla="*/ 89 w 335"/>
                <a:gd name="T41" fmla="*/ 133 h 170"/>
                <a:gd name="T42" fmla="*/ 128 w 335"/>
                <a:gd name="T43" fmla="*/ 114 h 170"/>
                <a:gd name="T44" fmla="*/ 120 w 335"/>
                <a:gd name="T45" fmla="*/ 108 h 170"/>
                <a:gd name="T46" fmla="*/ 124 w 335"/>
                <a:gd name="T47" fmla="*/ 96 h 170"/>
                <a:gd name="T48" fmla="*/ 137 w 335"/>
                <a:gd name="T49" fmla="*/ 100 h 170"/>
                <a:gd name="T50" fmla="*/ 133 w 335"/>
                <a:gd name="T51" fmla="*/ 113 h 170"/>
                <a:gd name="T52" fmla="*/ 132 w 335"/>
                <a:gd name="T53" fmla="*/ 113 h 170"/>
                <a:gd name="T54" fmla="*/ 128 w 335"/>
                <a:gd name="T55" fmla="*/ 114 h 170"/>
                <a:gd name="T56" fmla="*/ 168 w 335"/>
                <a:gd name="T57" fmla="*/ 95 h 170"/>
                <a:gd name="T58" fmla="*/ 159 w 335"/>
                <a:gd name="T59" fmla="*/ 90 h 170"/>
                <a:gd name="T60" fmla="*/ 164 w 335"/>
                <a:gd name="T61" fmla="*/ 77 h 170"/>
                <a:gd name="T62" fmla="*/ 176 w 335"/>
                <a:gd name="T63" fmla="*/ 82 h 170"/>
                <a:gd name="T64" fmla="*/ 172 w 335"/>
                <a:gd name="T65" fmla="*/ 94 h 170"/>
                <a:gd name="T66" fmla="*/ 172 w 335"/>
                <a:gd name="T67" fmla="*/ 94 h 170"/>
                <a:gd name="T68" fmla="*/ 168 w 335"/>
                <a:gd name="T69" fmla="*/ 95 h 170"/>
                <a:gd name="T70" fmla="*/ 207 w 335"/>
                <a:gd name="T71" fmla="*/ 76 h 170"/>
                <a:gd name="T72" fmla="*/ 199 w 335"/>
                <a:gd name="T73" fmla="*/ 71 h 170"/>
                <a:gd name="T74" fmla="*/ 203 w 335"/>
                <a:gd name="T75" fmla="*/ 58 h 170"/>
                <a:gd name="T76" fmla="*/ 215 w 335"/>
                <a:gd name="T77" fmla="*/ 63 h 170"/>
                <a:gd name="T78" fmla="*/ 211 w 335"/>
                <a:gd name="T79" fmla="*/ 75 h 170"/>
                <a:gd name="T80" fmla="*/ 211 w 335"/>
                <a:gd name="T81" fmla="*/ 75 h 170"/>
                <a:gd name="T82" fmla="*/ 207 w 335"/>
                <a:gd name="T83" fmla="*/ 76 h 170"/>
                <a:gd name="T84" fmla="*/ 246 w 335"/>
                <a:gd name="T85" fmla="*/ 57 h 170"/>
                <a:gd name="T86" fmla="*/ 238 w 335"/>
                <a:gd name="T87" fmla="*/ 52 h 170"/>
                <a:gd name="T88" fmla="*/ 242 w 335"/>
                <a:gd name="T89" fmla="*/ 40 h 170"/>
                <a:gd name="T90" fmla="*/ 255 w 335"/>
                <a:gd name="T91" fmla="*/ 44 h 170"/>
                <a:gd name="T92" fmla="*/ 251 w 335"/>
                <a:gd name="T93" fmla="*/ 56 h 170"/>
                <a:gd name="T94" fmla="*/ 250 w 335"/>
                <a:gd name="T95" fmla="*/ 56 h 170"/>
                <a:gd name="T96" fmla="*/ 246 w 335"/>
                <a:gd name="T97" fmla="*/ 57 h 170"/>
                <a:gd name="T98" fmla="*/ 285 w 335"/>
                <a:gd name="T99" fmla="*/ 38 h 170"/>
                <a:gd name="T100" fmla="*/ 277 w 335"/>
                <a:gd name="T101" fmla="*/ 33 h 170"/>
                <a:gd name="T102" fmla="*/ 281 w 335"/>
                <a:gd name="T103" fmla="*/ 21 h 170"/>
                <a:gd name="T104" fmla="*/ 294 w 335"/>
                <a:gd name="T105" fmla="*/ 25 h 170"/>
                <a:gd name="T106" fmla="*/ 290 w 335"/>
                <a:gd name="T107" fmla="*/ 37 h 170"/>
                <a:gd name="T108" fmla="*/ 289 w 335"/>
                <a:gd name="T109" fmla="*/ 37 h 170"/>
                <a:gd name="T110" fmla="*/ 285 w 335"/>
                <a:gd name="T111" fmla="*/ 38 h 170"/>
                <a:gd name="T112" fmla="*/ 325 w 335"/>
                <a:gd name="T113" fmla="*/ 19 h 170"/>
                <a:gd name="T114" fmla="*/ 316 w 335"/>
                <a:gd name="T115" fmla="*/ 14 h 170"/>
                <a:gd name="T116" fmla="*/ 321 w 335"/>
                <a:gd name="T117" fmla="*/ 2 h 170"/>
                <a:gd name="T118" fmla="*/ 333 w 335"/>
                <a:gd name="T119" fmla="*/ 6 h 170"/>
                <a:gd name="T120" fmla="*/ 329 w 335"/>
                <a:gd name="T121" fmla="*/ 18 h 170"/>
                <a:gd name="T122" fmla="*/ 329 w 335"/>
                <a:gd name="T123" fmla="*/ 19 h 170"/>
                <a:gd name="T124" fmla="*/ 325 w 335"/>
                <a:gd name="T125" fmla="*/ 1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5" h="170">
                  <a:moveTo>
                    <a:pt x="11" y="170"/>
                  </a:moveTo>
                  <a:cubicBezTo>
                    <a:pt x="7" y="170"/>
                    <a:pt x="4" y="168"/>
                    <a:pt x="2" y="165"/>
                  </a:cubicBezTo>
                  <a:cubicBezTo>
                    <a:pt x="0" y="161"/>
                    <a:pt x="2" y="155"/>
                    <a:pt x="7" y="153"/>
                  </a:cubicBezTo>
                  <a:cubicBezTo>
                    <a:pt x="11" y="150"/>
                    <a:pt x="17" y="152"/>
                    <a:pt x="19" y="157"/>
                  </a:cubicBezTo>
                  <a:cubicBezTo>
                    <a:pt x="21" y="161"/>
                    <a:pt x="20" y="167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3" y="170"/>
                    <a:pt x="12" y="170"/>
                    <a:pt x="11" y="170"/>
                  </a:cubicBezTo>
                  <a:close/>
                  <a:moveTo>
                    <a:pt x="50" y="151"/>
                  </a:moveTo>
                  <a:cubicBezTo>
                    <a:pt x="46" y="151"/>
                    <a:pt x="43" y="149"/>
                    <a:pt x="42" y="146"/>
                  </a:cubicBezTo>
                  <a:cubicBezTo>
                    <a:pt x="39" y="142"/>
                    <a:pt x="41" y="136"/>
                    <a:pt x="46" y="134"/>
                  </a:cubicBezTo>
                  <a:cubicBezTo>
                    <a:pt x="50" y="132"/>
                    <a:pt x="56" y="133"/>
                    <a:pt x="58" y="138"/>
                  </a:cubicBezTo>
                  <a:cubicBezTo>
                    <a:pt x="61" y="143"/>
                    <a:pt x="59" y="148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3" y="151"/>
                    <a:pt x="51" y="151"/>
                    <a:pt x="50" y="151"/>
                  </a:cubicBezTo>
                  <a:close/>
                  <a:moveTo>
                    <a:pt x="89" y="133"/>
                  </a:moveTo>
                  <a:cubicBezTo>
                    <a:pt x="86" y="133"/>
                    <a:pt x="82" y="131"/>
                    <a:pt x="81" y="127"/>
                  </a:cubicBezTo>
                  <a:cubicBezTo>
                    <a:pt x="79" y="123"/>
                    <a:pt x="81" y="117"/>
                    <a:pt x="85" y="115"/>
                  </a:cubicBezTo>
                  <a:cubicBezTo>
                    <a:pt x="90" y="113"/>
                    <a:pt x="95" y="115"/>
                    <a:pt x="98" y="119"/>
                  </a:cubicBezTo>
                  <a:cubicBezTo>
                    <a:pt x="100" y="124"/>
                    <a:pt x="98" y="129"/>
                    <a:pt x="93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92" y="132"/>
                    <a:pt x="90" y="133"/>
                    <a:pt x="89" y="133"/>
                  </a:cubicBezTo>
                  <a:close/>
                  <a:moveTo>
                    <a:pt x="128" y="114"/>
                  </a:moveTo>
                  <a:cubicBezTo>
                    <a:pt x="125" y="114"/>
                    <a:pt x="122" y="112"/>
                    <a:pt x="120" y="108"/>
                  </a:cubicBezTo>
                  <a:cubicBezTo>
                    <a:pt x="118" y="104"/>
                    <a:pt x="120" y="98"/>
                    <a:pt x="124" y="96"/>
                  </a:cubicBezTo>
                  <a:cubicBezTo>
                    <a:pt x="129" y="94"/>
                    <a:pt x="135" y="96"/>
                    <a:pt x="137" y="100"/>
                  </a:cubicBezTo>
                  <a:cubicBezTo>
                    <a:pt x="139" y="105"/>
                    <a:pt x="137" y="110"/>
                    <a:pt x="133" y="113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1" y="113"/>
                    <a:pt x="130" y="114"/>
                    <a:pt x="128" y="114"/>
                  </a:cubicBezTo>
                  <a:close/>
                  <a:moveTo>
                    <a:pt x="168" y="95"/>
                  </a:moveTo>
                  <a:cubicBezTo>
                    <a:pt x="164" y="95"/>
                    <a:pt x="161" y="93"/>
                    <a:pt x="159" y="90"/>
                  </a:cubicBezTo>
                  <a:cubicBezTo>
                    <a:pt x="157" y="85"/>
                    <a:pt x="159" y="79"/>
                    <a:pt x="164" y="77"/>
                  </a:cubicBezTo>
                  <a:cubicBezTo>
                    <a:pt x="168" y="75"/>
                    <a:pt x="174" y="77"/>
                    <a:pt x="176" y="82"/>
                  </a:cubicBezTo>
                  <a:cubicBezTo>
                    <a:pt x="178" y="86"/>
                    <a:pt x="177" y="92"/>
                    <a:pt x="172" y="94"/>
                  </a:cubicBezTo>
                  <a:cubicBezTo>
                    <a:pt x="172" y="94"/>
                    <a:pt x="172" y="94"/>
                    <a:pt x="172" y="94"/>
                  </a:cubicBezTo>
                  <a:cubicBezTo>
                    <a:pt x="170" y="95"/>
                    <a:pt x="169" y="95"/>
                    <a:pt x="168" y="95"/>
                  </a:cubicBezTo>
                  <a:close/>
                  <a:moveTo>
                    <a:pt x="207" y="76"/>
                  </a:moveTo>
                  <a:cubicBezTo>
                    <a:pt x="203" y="76"/>
                    <a:pt x="200" y="74"/>
                    <a:pt x="199" y="71"/>
                  </a:cubicBezTo>
                  <a:cubicBezTo>
                    <a:pt x="196" y="66"/>
                    <a:pt x="198" y="61"/>
                    <a:pt x="203" y="58"/>
                  </a:cubicBezTo>
                  <a:cubicBezTo>
                    <a:pt x="208" y="56"/>
                    <a:pt x="213" y="58"/>
                    <a:pt x="215" y="63"/>
                  </a:cubicBezTo>
                  <a:cubicBezTo>
                    <a:pt x="218" y="67"/>
                    <a:pt x="216" y="73"/>
                    <a:pt x="211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0" y="76"/>
                    <a:pt x="208" y="76"/>
                    <a:pt x="207" y="76"/>
                  </a:cubicBezTo>
                  <a:close/>
                  <a:moveTo>
                    <a:pt x="246" y="57"/>
                  </a:moveTo>
                  <a:cubicBezTo>
                    <a:pt x="243" y="57"/>
                    <a:pt x="239" y="55"/>
                    <a:pt x="238" y="52"/>
                  </a:cubicBezTo>
                  <a:cubicBezTo>
                    <a:pt x="236" y="47"/>
                    <a:pt x="238" y="42"/>
                    <a:pt x="242" y="40"/>
                  </a:cubicBezTo>
                  <a:cubicBezTo>
                    <a:pt x="247" y="37"/>
                    <a:pt x="253" y="39"/>
                    <a:pt x="255" y="44"/>
                  </a:cubicBezTo>
                  <a:cubicBezTo>
                    <a:pt x="257" y="48"/>
                    <a:pt x="255" y="54"/>
                    <a:pt x="251" y="56"/>
                  </a:cubicBezTo>
                  <a:cubicBezTo>
                    <a:pt x="250" y="56"/>
                    <a:pt x="250" y="56"/>
                    <a:pt x="250" y="56"/>
                  </a:cubicBezTo>
                  <a:cubicBezTo>
                    <a:pt x="249" y="57"/>
                    <a:pt x="247" y="57"/>
                    <a:pt x="246" y="57"/>
                  </a:cubicBezTo>
                  <a:close/>
                  <a:moveTo>
                    <a:pt x="285" y="38"/>
                  </a:moveTo>
                  <a:cubicBezTo>
                    <a:pt x="282" y="38"/>
                    <a:pt x="279" y="36"/>
                    <a:pt x="277" y="33"/>
                  </a:cubicBezTo>
                  <a:cubicBezTo>
                    <a:pt x="275" y="28"/>
                    <a:pt x="277" y="23"/>
                    <a:pt x="281" y="21"/>
                  </a:cubicBezTo>
                  <a:cubicBezTo>
                    <a:pt x="286" y="19"/>
                    <a:pt x="292" y="20"/>
                    <a:pt x="294" y="25"/>
                  </a:cubicBezTo>
                  <a:cubicBezTo>
                    <a:pt x="296" y="30"/>
                    <a:pt x="294" y="35"/>
                    <a:pt x="290" y="37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88" y="38"/>
                    <a:pt x="287" y="38"/>
                    <a:pt x="285" y="38"/>
                  </a:cubicBezTo>
                  <a:close/>
                  <a:moveTo>
                    <a:pt x="325" y="19"/>
                  </a:moveTo>
                  <a:cubicBezTo>
                    <a:pt x="321" y="19"/>
                    <a:pt x="318" y="17"/>
                    <a:pt x="316" y="14"/>
                  </a:cubicBezTo>
                  <a:cubicBezTo>
                    <a:pt x="314" y="10"/>
                    <a:pt x="316" y="4"/>
                    <a:pt x="321" y="2"/>
                  </a:cubicBezTo>
                  <a:cubicBezTo>
                    <a:pt x="325" y="0"/>
                    <a:pt x="331" y="2"/>
                    <a:pt x="333" y="6"/>
                  </a:cubicBezTo>
                  <a:cubicBezTo>
                    <a:pt x="335" y="11"/>
                    <a:pt x="334" y="16"/>
                    <a:pt x="329" y="18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7" y="19"/>
                    <a:pt x="326" y="19"/>
                    <a:pt x="325" y="19"/>
                  </a:cubicBez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7A575285-D3F7-40AD-BC77-665FD4DE7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892" y="4937293"/>
              <a:ext cx="408189" cy="606730"/>
            </a:xfrm>
            <a:custGeom>
              <a:avLst/>
              <a:gdLst>
                <a:gd name="T0" fmla="*/ 2 w 210"/>
                <a:gd name="T1" fmla="*/ 298 h 312"/>
                <a:gd name="T2" fmla="*/ 10 w 210"/>
                <a:gd name="T3" fmla="*/ 312 h 312"/>
                <a:gd name="T4" fmla="*/ 18 w 210"/>
                <a:gd name="T5" fmla="*/ 307 h 312"/>
                <a:gd name="T6" fmla="*/ 11 w 210"/>
                <a:gd name="T7" fmla="*/ 293 h 312"/>
                <a:gd name="T8" fmla="*/ 26 w 210"/>
                <a:gd name="T9" fmla="*/ 261 h 312"/>
                <a:gd name="T10" fmla="*/ 34 w 210"/>
                <a:gd name="T11" fmla="*/ 275 h 312"/>
                <a:gd name="T12" fmla="*/ 42 w 210"/>
                <a:gd name="T13" fmla="*/ 271 h 312"/>
                <a:gd name="T14" fmla="*/ 34 w 210"/>
                <a:gd name="T15" fmla="*/ 257 h 312"/>
                <a:gd name="T16" fmla="*/ 50 w 210"/>
                <a:gd name="T17" fmla="*/ 224 h 312"/>
                <a:gd name="T18" fmla="*/ 57 w 210"/>
                <a:gd name="T19" fmla="*/ 239 h 312"/>
                <a:gd name="T20" fmla="*/ 65 w 210"/>
                <a:gd name="T21" fmla="*/ 234 h 312"/>
                <a:gd name="T22" fmla="*/ 58 w 210"/>
                <a:gd name="T23" fmla="*/ 220 h 312"/>
                <a:gd name="T24" fmla="*/ 73 w 210"/>
                <a:gd name="T25" fmla="*/ 188 h 312"/>
                <a:gd name="T26" fmla="*/ 81 w 210"/>
                <a:gd name="T27" fmla="*/ 202 h 312"/>
                <a:gd name="T28" fmla="*/ 89 w 210"/>
                <a:gd name="T29" fmla="*/ 197 h 312"/>
                <a:gd name="T30" fmla="*/ 81 w 210"/>
                <a:gd name="T31" fmla="*/ 183 h 312"/>
                <a:gd name="T32" fmla="*/ 97 w 210"/>
                <a:gd name="T33" fmla="*/ 151 h 312"/>
                <a:gd name="T34" fmla="*/ 105 w 210"/>
                <a:gd name="T35" fmla="*/ 165 h 312"/>
                <a:gd name="T36" fmla="*/ 113 w 210"/>
                <a:gd name="T37" fmla="*/ 161 h 312"/>
                <a:gd name="T38" fmla="*/ 105 w 210"/>
                <a:gd name="T39" fmla="*/ 147 h 312"/>
                <a:gd name="T40" fmla="*/ 121 w 210"/>
                <a:gd name="T41" fmla="*/ 115 h 312"/>
                <a:gd name="T42" fmla="*/ 128 w 210"/>
                <a:gd name="T43" fmla="*/ 129 h 312"/>
                <a:gd name="T44" fmla="*/ 136 w 210"/>
                <a:gd name="T45" fmla="*/ 124 h 312"/>
                <a:gd name="T46" fmla="*/ 129 w 210"/>
                <a:gd name="T47" fmla="*/ 110 h 312"/>
                <a:gd name="T48" fmla="*/ 144 w 210"/>
                <a:gd name="T49" fmla="*/ 78 h 312"/>
                <a:gd name="T50" fmla="*/ 152 w 210"/>
                <a:gd name="T51" fmla="*/ 92 h 312"/>
                <a:gd name="T52" fmla="*/ 160 w 210"/>
                <a:gd name="T53" fmla="*/ 88 h 312"/>
                <a:gd name="T54" fmla="*/ 152 w 210"/>
                <a:gd name="T55" fmla="*/ 74 h 312"/>
                <a:gd name="T56" fmla="*/ 168 w 210"/>
                <a:gd name="T57" fmla="*/ 41 h 312"/>
                <a:gd name="T58" fmla="*/ 176 w 210"/>
                <a:gd name="T59" fmla="*/ 56 h 312"/>
                <a:gd name="T60" fmla="*/ 184 w 210"/>
                <a:gd name="T61" fmla="*/ 51 h 312"/>
                <a:gd name="T62" fmla="*/ 176 w 210"/>
                <a:gd name="T63" fmla="*/ 37 h 312"/>
                <a:gd name="T64" fmla="*/ 191 w 210"/>
                <a:gd name="T65" fmla="*/ 5 h 312"/>
                <a:gd name="T66" fmla="*/ 199 w 210"/>
                <a:gd name="T67" fmla="*/ 19 h 312"/>
                <a:gd name="T68" fmla="*/ 207 w 210"/>
                <a:gd name="T69" fmla="*/ 14 h 312"/>
                <a:gd name="T70" fmla="*/ 199 w 210"/>
                <a:gd name="T71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0" h="312">
                  <a:moveTo>
                    <a:pt x="11" y="293"/>
                  </a:moveTo>
                  <a:cubicBezTo>
                    <a:pt x="7" y="293"/>
                    <a:pt x="4" y="295"/>
                    <a:pt x="2" y="298"/>
                  </a:cubicBezTo>
                  <a:cubicBezTo>
                    <a:pt x="0" y="302"/>
                    <a:pt x="1" y="308"/>
                    <a:pt x="5" y="310"/>
                  </a:cubicBezTo>
                  <a:cubicBezTo>
                    <a:pt x="7" y="311"/>
                    <a:pt x="9" y="312"/>
                    <a:pt x="10" y="312"/>
                  </a:cubicBezTo>
                  <a:cubicBezTo>
                    <a:pt x="13" y="312"/>
                    <a:pt x="16" y="310"/>
                    <a:pt x="18" y="308"/>
                  </a:cubicBezTo>
                  <a:cubicBezTo>
                    <a:pt x="18" y="307"/>
                    <a:pt x="18" y="307"/>
                    <a:pt x="18" y="307"/>
                  </a:cubicBezTo>
                  <a:cubicBezTo>
                    <a:pt x="21" y="303"/>
                    <a:pt x="20" y="297"/>
                    <a:pt x="15" y="295"/>
                  </a:cubicBezTo>
                  <a:cubicBezTo>
                    <a:pt x="14" y="294"/>
                    <a:pt x="12" y="293"/>
                    <a:pt x="11" y="293"/>
                  </a:cubicBezTo>
                  <a:moveTo>
                    <a:pt x="34" y="257"/>
                  </a:moveTo>
                  <a:cubicBezTo>
                    <a:pt x="31" y="257"/>
                    <a:pt x="28" y="258"/>
                    <a:pt x="26" y="261"/>
                  </a:cubicBezTo>
                  <a:cubicBezTo>
                    <a:pt x="23" y="265"/>
                    <a:pt x="25" y="271"/>
                    <a:pt x="29" y="274"/>
                  </a:cubicBezTo>
                  <a:cubicBezTo>
                    <a:pt x="30" y="275"/>
                    <a:pt x="32" y="275"/>
                    <a:pt x="34" y="275"/>
                  </a:cubicBezTo>
                  <a:cubicBezTo>
                    <a:pt x="37" y="275"/>
                    <a:pt x="40" y="274"/>
                    <a:pt x="42" y="271"/>
                  </a:cubicBezTo>
                  <a:cubicBezTo>
                    <a:pt x="42" y="271"/>
                    <a:pt x="42" y="271"/>
                    <a:pt x="42" y="271"/>
                  </a:cubicBezTo>
                  <a:cubicBezTo>
                    <a:pt x="45" y="266"/>
                    <a:pt x="43" y="261"/>
                    <a:pt x="39" y="258"/>
                  </a:cubicBezTo>
                  <a:cubicBezTo>
                    <a:pt x="37" y="257"/>
                    <a:pt x="36" y="257"/>
                    <a:pt x="34" y="257"/>
                  </a:cubicBezTo>
                  <a:moveTo>
                    <a:pt x="58" y="220"/>
                  </a:moveTo>
                  <a:cubicBezTo>
                    <a:pt x="55" y="220"/>
                    <a:pt x="52" y="222"/>
                    <a:pt x="50" y="224"/>
                  </a:cubicBezTo>
                  <a:cubicBezTo>
                    <a:pt x="47" y="229"/>
                    <a:pt x="48" y="234"/>
                    <a:pt x="52" y="237"/>
                  </a:cubicBezTo>
                  <a:cubicBezTo>
                    <a:pt x="54" y="238"/>
                    <a:pt x="56" y="239"/>
                    <a:pt x="57" y="239"/>
                  </a:cubicBezTo>
                  <a:cubicBezTo>
                    <a:pt x="60" y="239"/>
                    <a:pt x="63" y="237"/>
                    <a:pt x="65" y="234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8" y="230"/>
                    <a:pt x="67" y="224"/>
                    <a:pt x="63" y="221"/>
                  </a:cubicBezTo>
                  <a:cubicBezTo>
                    <a:pt x="61" y="220"/>
                    <a:pt x="59" y="220"/>
                    <a:pt x="58" y="220"/>
                  </a:cubicBezTo>
                  <a:moveTo>
                    <a:pt x="81" y="183"/>
                  </a:moveTo>
                  <a:cubicBezTo>
                    <a:pt x="78" y="183"/>
                    <a:pt x="75" y="185"/>
                    <a:pt x="73" y="188"/>
                  </a:cubicBezTo>
                  <a:cubicBezTo>
                    <a:pt x="71" y="192"/>
                    <a:pt x="72" y="198"/>
                    <a:pt x="76" y="201"/>
                  </a:cubicBezTo>
                  <a:cubicBezTo>
                    <a:pt x="78" y="202"/>
                    <a:pt x="79" y="202"/>
                    <a:pt x="81" y="202"/>
                  </a:cubicBezTo>
                  <a:cubicBezTo>
                    <a:pt x="84" y="202"/>
                    <a:pt x="87" y="201"/>
                    <a:pt x="89" y="198"/>
                  </a:cubicBezTo>
                  <a:cubicBezTo>
                    <a:pt x="89" y="197"/>
                    <a:pt x="89" y="197"/>
                    <a:pt x="89" y="197"/>
                  </a:cubicBezTo>
                  <a:cubicBezTo>
                    <a:pt x="92" y="193"/>
                    <a:pt x="90" y="188"/>
                    <a:pt x="86" y="185"/>
                  </a:cubicBezTo>
                  <a:cubicBezTo>
                    <a:pt x="85" y="184"/>
                    <a:pt x="83" y="183"/>
                    <a:pt x="81" y="183"/>
                  </a:cubicBezTo>
                  <a:moveTo>
                    <a:pt x="105" y="147"/>
                  </a:moveTo>
                  <a:cubicBezTo>
                    <a:pt x="102" y="147"/>
                    <a:pt x="99" y="148"/>
                    <a:pt x="97" y="151"/>
                  </a:cubicBezTo>
                  <a:cubicBezTo>
                    <a:pt x="94" y="155"/>
                    <a:pt x="95" y="161"/>
                    <a:pt x="100" y="164"/>
                  </a:cubicBezTo>
                  <a:cubicBezTo>
                    <a:pt x="101" y="165"/>
                    <a:pt x="103" y="165"/>
                    <a:pt x="105" y="165"/>
                  </a:cubicBezTo>
                  <a:cubicBezTo>
                    <a:pt x="108" y="165"/>
                    <a:pt x="111" y="164"/>
                    <a:pt x="112" y="161"/>
                  </a:cubicBezTo>
                  <a:cubicBezTo>
                    <a:pt x="113" y="161"/>
                    <a:pt x="113" y="161"/>
                    <a:pt x="113" y="161"/>
                  </a:cubicBezTo>
                  <a:cubicBezTo>
                    <a:pt x="115" y="157"/>
                    <a:pt x="114" y="151"/>
                    <a:pt x="110" y="148"/>
                  </a:cubicBezTo>
                  <a:cubicBezTo>
                    <a:pt x="108" y="147"/>
                    <a:pt x="107" y="147"/>
                    <a:pt x="105" y="147"/>
                  </a:cubicBezTo>
                  <a:moveTo>
                    <a:pt x="129" y="110"/>
                  </a:moveTo>
                  <a:cubicBezTo>
                    <a:pt x="125" y="110"/>
                    <a:pt x="122" y="112"/>
                    <a:pt x="121" y="115"/>
                  </a:cubicBezTo>
                  <a:cubicBezTo>
                    <a:pt x="118" y="119"/>
                    <a:pt x="119" y="125"/>
                    <a:pt x="123" y="127"/>
                  </a:cubicBezTo>
                  <a:cubicBezTo>
                    <a:pt x="125" y="128"/>
                    <a:pt x="127" y="129"/>
                    <a:pt x="128" y="129"/>
                  </a:cubicBezTo>
                  <a:cubicBezTo>
                    <a:pt x="131" y="129"/>
                    <a:pt x="134" y="127"/>
                    <a:pt x="136" y="125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9" y="120"/>
                    <a:pt x="138" y="114"/>
                    <a:pt x="133" y="112"/>
                  </a:cubicBezTo>
                  <a:cubicBezTo>
                    <a:pt x="132" y="111"/>
                    <a:pt x="130" y="110"/>
                    <a:pt x="129" y="110"/>
                  </a:cubicBezTo>
                  <a:moveTo>
                    <a:pt x="152" y="74"/>
                  </a:moveTo>
                  <a:cubicBezTo>
                    <a:pt x="149" y="74"/>
                    <a:pt x="146" y="75"/>
                    <a:pt x="144" y="78"/>
                  </a:cubicBezTo>
                  <a:cubicBezTo>
                    <a:pt x="141" y="82"/>
                    <a:pt x="143" y="88"/>
                    <a:pt x="147" y="91"/>
                  </a:cubicBezTo>
                  <a:cubicBezTo>
                    <a:pt x="148" y="92"/>
                    <a:pt x="150" y="92"/>
                    <a:pt x="152" y="92"/>
                  </a:cubicBezTo>
                  <a:cubicBezTo>
                    <a:pt x="155" y="92"/>
                    <a:pt x="158" y="91"/>
                    <a:pt x="160" y="88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83"/>
                    <a:pt x="161" y="78"/>
                    <a:pt x="157" y="75"/>
                  </a:cubicBezTo>
                  <a:cubicBezTo>
                    <a:pt x="156" y="74"/>
                    <a:pt x="154" y="74"/>
                    <a:pt x="152" y="74"/>
                  </a:cubicBezTo>
                  <a:moveTo>
                    <a:pt x="176" y="37"/>
                  </a:moveTo>
                  <a:cubicBezTo>
                    <a:pt x="173" y="37"/>
                    <a:pt x="170" y="39"/>
                    <a:pt x="168" y="41"/>
                  </a:cubicBezTo>
                  <a:cubicBezTo>
                    <a:pt x="165" y="46"/>
                    <a:pt x="166" y="51"/>
                    <a:pt x="171" y="54"/>
                  </a:cubicBezTo>
                  <a:cubicBezTo>
                    <a:pt x="172" y="55"/>
                    <a:pt x="174" y="56"/>
                    <a:pt x="176" y="56"/>
                  </a:cubicBezTo>
                  <a:cubicBezTo>
                    <a:pt x="179" y="56"/>
                    <a:pt x="182" y="54"/>
                    <a:pt x="183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6" y="47"/>
                    <a:pt x="185" y="41"/>
                    <a:pt x="181" y="38"/>
                  </a:cubicBezTo>
                  <a:cubicBezTo>
                    <a:pt x="179" y="38"/>
                    <a:pt x="178" y="37"/>
                    <a:pt x="176" y="37"/>
                  </a:cubicBezTo>
                  <a:moveTo>
                    <a:pt x="199" y="0"/>
                  </a:moveTo>
                  <a:cubicBezTo>
                    <a:pt x="196" y="0"/>
                    <a:pt x="193" y="2"/>
                    <a:pt x="191" y="5"/>
                  </a:cubicBezTo>
                  <a:cubicBezTo>
                    <a:pt x="189" y="9"/>
                    <a:pt x="190" y="15"/>
                    <a:pt x="194" y="18"/>
                  </a:cubicBezTo>
                  <a:cubicBezTo>
                    <a:pt x="196" y="19"/>
                    <a:pt x="197" y="19"/>
                    <a:pt x="199" y="19"/>
                  </a:cubicBezTo>
                  <a:cubicBezTo>
                    <a:pt x="202" y="19"/>
                    <a:pt x="205" y="18"/>
                    <a:pt x="207" y="15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210" y="10"/>
                    <a:pt x="209" y="5"/>
                    <a:pt x="204" y="2"/>
                  </a:cubicBezTo>
                  <a:cubicBezTo>
                    <a:pt x="203" y="1"/>
                    <a:pt x="201" y="0"/>
                    <a:pt x="199" y="0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5" name="Freeform 39">
              <a:extLst>
                <a:ext uri="{FF2B5EF4-FFF2-40B4-BE49-F238E27FC236}">
                  <a16:creationId xmlns:a16="http://schemas.microsoft.com/office/drawing/2014/main" id="{DEE90317-E401-4A6E-A502-C516461F9F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4524" y="4941458"/>
              <a:ext cx="404024" cy="610895"/>
            </a:xfrm>
            <a:custGeom>
              <a:avLst/>
              <a:gdLst>
                <a:gd name="T0" fmla="*/ 197 w 208"/>
                <a:gd name="T1" fmla="*/ 314 h 314"/>
                <a:gd name="T2" fmla="*/ 189 w 208"/>
                <a:gd name="T3" fmla="*/ 310 h 314"/>
                <a:gd name="T4" fmla="*/ 192 w 208"/>
                <a:gd name="T5" fmla="*/ 297 h 314"/>
                <a:gd name="T6" fmla="*/ 205 w 208"/>
                <a:gd name="T7" fmla="*/ 300 h 314"/>
                <a:gd name="T8" fmla="*/ 205 w 208"/>
                <a:gd name="T9" fmla="*/ 300 h 314"/>
                <a:gd name="T10" fmla="*/ 202 w 208"/>
                <a:gd name="T11" fmla="*/ 313 h 314"/>
                <a:gd name="T12" fmla="*/ 197 w 208"/>
                <a:gd name="T13" fmla="*/ 314 h 314"/>
                <a:gd name="T14" fmla="*/ 174 w 208"/>
                <a:gd name="T15" fmla="*/ 277 h 314"/>
                <a:gd name="T16" fmla="*/ 166 w 208"/>
                <a:gd name="T17" fmla="*/ 273 h 314"/>
                <a:gd name="T18" fmla="*/ 169 w 208"/>
                <a:gd name="T19" fmla="*/ 260 h 314"/>
                <a:gd name="T20" fmla="*/ 181 w 208"/>
                <a:gd name="T21" fmla="*/ 263 h 314"/>
                <a:gd name="T22" fmla="*/ 182 w 208"/>
                <a:gd name="T23" fmla="*/ 263 h 314"/>
                <a:gd name="T24" fmla="*/ 179 w 208"/>
                <a:gd name="T25" fmla="*/ 276 h 314"/>
                <a:gd name="T26" fmla="*/ 174 w 208"/>
                <a:gd name="T27" fmla="*/ 277 h 314"/>
                <a:gd name="T28" fmla="*/ 151 w 208"/>
                <a:gd name="T29" fmla="*/ 240 h 314"/>
                <a:gd name="T30" fmla="*/ 143 w 208"/>
                <a:gd name="T31" fmla="*/ 236 h 314"/>
                <a:gd name="T32" fmla="*/ 145 w 208"/>
                <a:gd name="T33" fmla="*/ 223 h 314"/>
                <a:gd name="T34" fmla="*/ 158 w 208"/>
                <a:gd name="T35" fmla="*/ 226 h 314"/>
                <a:gd name="T36" fmla="*/ 158 w 208"/>
                <a:gd name="T37" fmla="*/ 226 h 314"/>
                <a:gd name="T38" fmla="*/ 155 w 208"/>
                <a:gd name="T39" fmla="*/ 239 h 314"/>
                <a:gd name="T40" fmla="*/ 151 w 208"/>
                <a:gd name="T41" fmla="*/ 240 h 314"/>
                <a:gd name="T42" fmla="*/ 127 w 208"/>
                <a:gd name="T43" fmla="*/ 204 h 314"/>
                <a:gd name="T44" fmla="*/ 119 w 208"/>
                <a:gd name="T45" fmla="*/ 199 h 314"/>
                <a:gd name="T46" fmla="*/ 122 w 208"/>
                <a:gd name="T47" fmla="*/ 186 h 314"/>
                <a:gd name="T48" fmla="*/ 135 w 208"/>
                <a:gd name="T49" fmla="*/ 189 h 314"/>
                <a:gd name="T50" fmla="*/ 135 w 208"/>
                <a:gd name="T51" fmla="*/ 189 h 314"/>
                <a:gd name="T52" fmla="*/ 132 w 208"/>
                <a:gd name="T53" fmla="*/ 202 h 314"/>
                <a:gd name="T54" fmla="*/ 127 w 208"/>
                <a:gd name="T55" fmla="*/ 204 h 314"/>
                <a:gd name="T56" fmla="*/ 104 w 208"/>
                <a:gd name="T57" fmla="*/ 167 h 314"/>
                <a:gd name="T58" fmla="*/ 96 w 208"/>
                <a:gd name="T59" fmla="*/ 163 h 314"/>
                <a:gd name="T60" fmla="*/ 99 w 208"/>
                <a:gd name="T61" fmla="*/ 150 h 314"/>
                <a:gd name="T62" fmla="*/ 111 w 208"/>
                <a:gd name="T63" fmla="*/ 152 h 314"/>
                <a:gd name="T64" fmla="*/ 112 w 208"/>
                <a:gd name="T65" fmla="*/ 153 h 314"/>
                <a:gd name="T66" fmla="*/ 109 w 208"/>
                <a:gd name="T67" fmla="*/ 165 h 314"/>
                <a:gd name="T68" fmla="*/ 104 w 208"/>
                <a:gd name="T69" fmla="*/ 167 h 314"/>
                <a:gd name="T70" fmla="*/ 81 w 208"/>
                <a:gd name="T71" fmla="*/ 130 h 314"/>
                <a:gd name="T72" fmla="*/ 73 w 208"/>
                <a:gd name="T73" fmla="*/ 126 h 314"/>
                <a:gd name="T74" fmla="*/ 76 w 208"/>
                <a:gd name="T75" fmla="*/ 113 h 314"/>
                <a:gd name="T76" fmla="*/ 88 w 208"/>
                <a:gd name="T77" fmla="*/ 116 h 314"/>
                <a:gd name="T78" fmla="*/ 88 w 208"/>
                <a:gd name="T79" fmla="*/ 116 h 314"/>
                <a:gd name="T80" fmla="*/ 86 w 208"/>
                <a:gd name="T81" fmla="*/ 129 h 314"/>
                <a:gd name="T82" fmla="*/ 81 w 208"/>
                <a:gd name="T83" fmla="*/ 130 h 314"/>
                <a:gd name="T84" fmla="*/ 57 w 208"/>
                <a:gd name="T85" fmla="*/ 93 h 314"/>
                <a:gd name="T86" fmla="*/ 50 w 208"/>
                <a:gd name="T87" fmla="*/ 89 h 314"/>
                <a:gd name="T88" fmla="*/ 52 w 208"/>
                <a:gd name="T89" fmla="*/ 76 h 314"/>
                <a:gd name="T90" fmla="*/ 65 w 208"/>
                <a:gd name="T91" fmla="*/ 79 h 314"/>
                <a:gd name="T92" fmla="*/ 65 w 208"/>
                <a:gd name="T93" fmla="*/ 79 h 314"/>
                <a:gd name="T94" fmla="*/ 62 w 208"/>
                <a:gd name="T95" fmla="*/ 92 h 314"/>
                <a:gd name="T96" fmla="*/ 57 w 208"/>
                <a:gd name="T97" fmla="*/ 93 h 314"/>
                <a:gd name="T98" fmla="*/ 34 w 208"/>
                <a:gd name="T99" fmla="*/ 56 h 314"/>
                <a:gd name="T100" fmla="*/ 26 w 208"/>
                <a:gd name="T101" fmla="*/ 52 h 314"/>
                <a:gd name="T102" fmla="*/ 29 w 208"/>
                <a:gd name="T103" fmla="*/ 39 h 314"/>
                <a:gd name="T104" fmla="*/ 42 w 208"/>
                <a:gd name="T105" fmla="*/ 42 h 314"/>
                <a:gd name="T106" fmla="*/ 42 w 208"/>
                <a:gd name="T107" fmla="*/ 42 h 314"/>
                <a:gd name="T108" fmla="*/ 39 w 208"/>
                <a:gd name="T109" fmla="*/ 55 h 314"/>
                <a:gd name="T110" fmla="*/ 34 w 208"/>
                <a:gd name="T111" fmla="*/ 56 h 314"/>
                <a:gd name="T112" fmla="*/ 11 w 208"/>
                <a:gd name="T113" fmla="*/ 20 h 314"/>
                <a:gd name="T114" fmla="*/ 3 w 208"/>
                <a:gd name="T115" fmla="*/ 15 h 314"/>
                <a:gd name="T116" fmla="*/ 6 w 208"/>
                <a:gd name="T117" fmla="*/ 2 h 314"/>
                <a:gd name="T118" fmla="*/ 18 w 208"/>
                <a:gd name="T119" fmla="*/ 5 h 314"/>
                <a:gd name="T120" fmla="*/ 19 w 208"/>
                <a:gd name="T121" fmla="*/ 5 h 314"/>
                <a:gd name="T122" fmla="*/ 16 w 208"/>
                <a:gd name="T123" fmla="*/ 18 h 314"/>
                <a:gd name="T124" fmla="*/ 11 w 208"/>
                <a:gd name="T125" fmla="*/ 2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8" h="314">
                  <a:moveTo>
                    <a:pt x="197" y="314"/>
                  </a:moveTo>
                  <a:cubicBezTo>
                    <a:pt x="194" y="314"/>
                    <a:pt x="191" y="312"/>
                    <a:pt x="189" y="310"/>
                  </a:cubicBezTo>
                  <a:cubicBezTo>
                    <a:pt x="187" y="305"/>
                    <a:pt x="188" y="299"/>
                    <a:pt x="192" y="297"/>
                  </a:cubicBezTo>
                  <a:cubicBezTo>
                    <a:pt x="196" y="294"/>
                    <a:pt x="202" y="295"/>
                    <a:pt x="205" y="300"/>
                  </a:cubicBezTo>
                  <a:cubicBezTo>
                    <a:pt x="205" y="300"/>
                    <a:pt x="205" y="300"/>
                    <a:pt x="205" y="300"/>
                  </a:cubicBezTo>
                  <a:cubicBezTo>
                    <a:pt x="208" y="304"/>
                    <a:pt x="206" y="310"/>
                    <a:pt x="202" y="313"/>
                  </a:cubicBezTo>
                  <a:cubicBezTo>
                    <a:pt x="200" y="314"/>
                    <a:pt x="199" y="314"/>
                    <a:pt x="197" y="314"/>
                  </a:cubicBezTo>
                  <a:close/>
                  <a:moveTo>
                    <a:pt x="174" y="277"/>
                  </a:moveTo>
                  <a:cubicBezTo>
                    <a:pt x="171" y="277"/>
                    <a:pt x="168" y="276"/>
                    <a:pt x="166" y="273"/>
                  </a:cubicBezTo>
                  <a:cubicBezTo>
                    <a:pt x="163" y="269"/>
                    <a:pt x="164" y="263"/>
                    <a:pt x="169" y="260"/>
                  </a:cubicBezTo>
                  <a:cubicBezTo>
                    <a:pt x="173" y="257"/>
                    <a:pt x="179" y="258"/>
                    <a:pt x="181" y="263"/>
                  </a:cubicBezTo>
                  <a:cubicBezTo>
                    <a:pt x="182" y="263"/>
                    <a:pt x="182" y="263"/>
                    <a:pt x="182" y="263"/>
                  </a:cubicBezTo>
                  <a:cubicBezTo>
                    <a:pt x="184" y="267"/>
                    <a:pt x="183" y="273"/>
                    <a:pt x="179" y="276"/>
                  </a:cubicBezTo>
                  <a:cubicBezTo>
                    <a:pt x="177" y="277"/>
                    <a:pt x="175" y="277"/>
                    <a:pt x="174" y="277"/>
                  </a:cubicBezTo>
                  <a:close/>
                  <a:moveTo>
                    <a:pt x="151" y="240"/>
                  </a:moveTo>
                  <a:cubicBezTo>
                    <a:pt x="147" y="240"/>
                    <a:pt x="144" y="239"/>
                    <a:pt x="143" y="236"/>
                  </a:cubicBezTo>
                  <a:cubicBezTo>
                    <a:pt x="140" y="232"/>
                    <a:pt x="141" y="226"/>
                    <a:pt x="145" y="223"/>
                  </a:cubicBezTo>
                  <a:cubicBezTo>
                    <a:pt x="150" y="220"/>
                    <a:pt x="155" y="222"/>
                    <a:pt x="158" y="226"/>
                  </a:cubicBezTo>
                  <a:cubicBezTo>
                    <a:pt x="158" y="226"/>
                    <a:pt x="158" y="226"/>
                    <a:pt x="158" y="226"/>
                  </a:cubicBezTo>
                  <a:cubicBezTo>
                    <a:pt x="161" y="231"/>
                    <a:pt x="160" y="236"/>
                    <a:pt x="155" y="239"/>
                  </a:cubicBezTo>
                  <a:cubicBezTo>
                    <a:pt x="154" y="240"/>
                    <a:pt x="152" y="240"/>
                    <a:pt x="151" y="240"/>
                  </a:cubicBezTo>
                  <a:close/>
                  <a:moveTo>
                    <a:pt x="127" y="204"/>
                  </a:moveTo>
                  <a:cubicBezTo>
                    <a:pt x="124" y="204"/>
                    <a:pt x="121" y="202"/>
                    <a:pt x="119" y="199"/>
                  </a:cubicBezTo>
                  <a:cubicBezTo>
                    <a:pt x="117" y="195"/>
                    <a:pt x="118" y="189"/>
                    <a:pt x="122" y="186"/>
                  </a:cubicBezTo>
                  <a:cubicBezTo>
                    <a:pt x="126" y="184"/>
                    <a:pt x="132" y="185"/>
                    <a:pt x="135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8" y="194"/>
                    <a:pt x="136" y="200"/>
                    <a:pt x="132" y="202"/>
                  </a:cubicBezTo>
                  <a:cubicBezTo>
                    <a:pt x="131" y="203"/>
                    <a:pt x="129" y="204"/>
                    <a:pt x="127" y="204"/>
                  </a:cubicBezTo>
                  <a:close/>
                  <a:moveTo>
                    <a:pt x="104" y="167"/>
                  </a:moveTo>
                  <a:cubicBezTo>
                    <a:pt x="101" y="167"/>
                    <a:pt x="98" y="165"/>
                    <a:pt x="96" y="163"/>
                  </a:cubicBezTo>
                  <a:cubicBezTo>
                    <a:pt x="93" y="158"/>
                    <a:pt x="95" y="152"/>
                    <a:pt x="99" y="150"/>
                  </a:cubicBezTo>
                  <a:cubicBezTo>
                    <a:pt x="103" y="147"/>
                    <a:pt x="109" y="148"/>
                    <a:pt x="111" y="152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14" y="157"/>
                    <a:pt x="113" y="163"/>
                    <a:pt x="109" y="165"/>
                  </a:cubicBezTo>
                  <a:cubicBezTo>
                    <a:pt x="107" y="166"/>
                    <a:pt x="106" y="167"/>
                    <a:pt x="104" y="167"/>
                  </a:cubicBezTo>
                  <a:close/>
                  <a:moveTo>
                    <a:pt x="81" y="130"/>
                  </a:moveTo>
                  <a:cubicBezTo>
                    <a:pt x="78" y="130"/>
                    <a:pt x="75" y="128"/>
                    <a:pt x="73" y="126"/>
                  </a:cubicBezTo>
                  <a:cubicBezTo>
                    <a:pt x="70" y="121"/>
                    <a:pt x="71" y="115"/>
                    <a:pt x="76" y="113"/>
                  </a:cubicBezTo>
                  <a:cubicBezTo>
                    <a:pt x="80" y="110"/>
                    <a:pt x="85" y="111"/>
                    <a:pt x="88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91" y="120"/>
                    <a:pt x="90" y="126"/>
                    <a:pt x="86" y="129"/>
                  </a:cubicBezTo>
                  <a:cubicBezTo>
                    <a:pt x="84" y="130"/>
                    <a:pt x="82" y="130"/>
                    <a:pt x="81" y="130"/>
                  </a:cubicBezTo>
                  <a:close/>
                  <a:moveTo>
                    <a:pt x="57" y="93"/>
                  </a:moveTo>
                  <a:cubicBezTo>
                    <a:pt x="54" y="93"/>
                    <a:pt x="51" y="92"/>
                    <a:pt x="50" y="89"/>
                  </a:cubicBezTo>
                  <a:cubicBezTo>
                    <a:pt x="47" y="85"/>
                    <a:pt x="48" y="79"/>
                    <a:pt x="52" y="76"/>
                  </a:cubicBezTo>
                  <a:cubicBezTo>
                    <a:pt x="57" y="73"/>
                    <a:pt x="62" y="74"/>
                    <a:pt x="65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8" y="83"/>
                    <a:pt x="67" y="89"/>
                    <a:pt x="62" y="92"/>
                  </a:cubicBezTo>
                  <a:cubicBezTo>
                    <a:pt x="61" y="93"/>
                    <a:pt x="59" y="93"/>
                    <a:pt x="57" y="93"/>
                  </a:cubicBezTo>
                  <a:close/>
                  <a:moveTo>
                    <a:pt x="34" y="56"/>
                  </a:moveTo>
                  <a:cubicBezTo>
                    <a:pt x="31" y="56"/>
                    <a:pt x="28" y="55"/>
                    <a:pt x="26" y="52"/>
                  </a:cubicBezTo>
                  <a:cubicBezTo>
                    <a:pt x="24" y="48"/>
                    <a:pt x="25" y="42"/>
                    <a:pt x="29" y="39"/>
                  </a:cubicBezTo>
                  <a:cubicBezTo>
                    <a:pt x="33" y="36"/>
                    <a:pt x="39" y="38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5" y="47"/>
                    <a:pt x="43" y="52"/>
                    <a:pt x="39" y="55"/>
                  </a:cubicBezTo>
                  <a:cubicBezTo>
                    <a:pt x="37" y="56"/>
                    <a:pt x="36" y="56"/>
                    <a:pt x="34" y="56"/>
                  </a:cubicBezTo>
                  <a:close/>
                  <a:moveTo>
                    <a:pt x="11" y="20"/>
                  </a:moveTo>
                  <a:cubicBezTo>
                    <a:pt x="8" y="20"/>
                    <a:pt x="5" y="18"/>
                    <a:pt x="3" y="15"/>
                  </a:cubicBezTo>
                  <a:cubicBezTo>
                    <a:pt x="0" y="11"/>
                    <a:pt x="1" y="5"/>
                    <a:pt x="6" y="2"/>
                  </a:cubicBezTo>
                  <a:cubicBezTo>
                    <a:pt x="10" y="0"/>
                    <a:pt x="16" y="1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10"/>
                    <a:pt x="20" y="15"/>
                    <a:pt x="16" y="18"/>
                  </a:cubicBezTo>
                  <a:cubicBezTo>
                    <a:pt x="14" y="19"/>
                    <a:pt x="12" y="20"/>
                    <a:pt x="11" y="2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6" name="Freeform 40">
              <a:extLst>
                <a:ext uri="{FF2B5EF4-FFF2-40B4-BE49-F238E27FC236}">
                  <a16:creationId xmlns:a16="http://schemas.microsoft.com/office/drawing/2014/main" id="{1AAD4D36-D19C-411F-9087-BDBBA3405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9673" y="4516608"/>
              <a:ext cx="653936" cy="326274"/>
            </a:xfrm>
            <a:custGeom>
              <a:avLst/>
              <a:gdLst>
                <a:gd name="T0" fmla="*/ 326 w 337"/>
                <a:gd name="T1" fmla="*/ 168 h 168"/>
                <a:gd name="T2" fmla="*/ 323 w 337"/>
                <a:gd name="T3" fmla="*/ 167 h 168"/>
                <a:gd name="T4" fmla="*/ 318 w 337"/>
                <a:gd name="T5" fmla="*/ 155 h 168"/>
                <a:gd name="T6" fmla="*/ 330 w 337"/>
                <a:gd name="T7" fmla="*/ 150 h 168"/>
                <a:gd name="T8" fmla="*/ 330 w 337"/>
                <a:gd name="T9" fmla="*/ 150 h 168"/>
                <a:gd name="T10" fmla="*/ 335 w 337"/>
                <a:gd name="T11" fmla="*/ 163 h 168"/>
                <a:gd name="T12" fmla="*/ 326 w 337"/>
                <a:gd name="T13" fmla="*/ 168 h 168"/>
                <a:gd name="T14" fmla="*/ 287 w 337"/>
                <a:gd name="T15" fmla="*/ 150 h 168"/>
                <a:gd name="T16" fmla="*/ 283 w 337"/>
                <a:gd name="T17" fmla="*/ 149 h 168"/>
                <a:gd name="T18" fmla="*/ 278 w 337"/>
                <a:gd name="T19" fmla="*/ 136 h 168"/>
                <a:gd name="T20" fmla="*/ 291 w 337"/>
                <a:gd name="T21" fmla="*/ 132 h 168"/>
                <a:gd name="T22" fmla="*/ 291 w 337"/>
                <a:gd name="T23" fmla="*/ 132 h 168"/>
                <a:gd name="T24" fmla="*/ 295 w 337"/>
                <a:gd name="T25" fmla="*/ 144 h 168"/>
                <a:gd name="T26" fmla="*/ 287 w 337"/>
                <a:gd name="T27" fmla="*/ 150 h 168"/>
                <a:gd name="T28" fmla="*/ 248 w 337"/>
                <a:gd name="T29" fmla="*/ 131 h 168"/>
                <a:gd name="T30" fmla="*/ 244 w 337"/>
                <a:gd name="T31" fmla="*/ 130 h 168"/>
                <a:gd name="T32" fmla="*/ 239 w 337"/>
                <a:gd name="T33" fmla="*/ 118 h 168"/>
                <a:gd name="T34" fmla="*/ 251 w 337"/>
                <a:gd name="T35" fmla="*/ 113 h 168"/>
                <a:gd name="T36" fmla="*/ 252 w 337"/>
                <a:gd name="T37" fmla="*/ 114 h 168"/>
                <a:gd name="T38" fmla="*/ 256 w 337"/>
                <a:gd name="T39" fmla="*/ 126 h 168"/>
                <a:gd name="T40" fmla="*/ 248 w 337"/>
                <a:gd name="T41" fmla="*/ 131 h 168"/>
                <a:gd name="T42" fmla="*/ 208 w 337"/>
                <a:gd name="T43" fmla="*/ 113 h 168"/>
                <a:gd name="T44" fmla="*/ 204 w 337"/>
                <a:gd name="T45" fmla="*/ 112 h 168"/>
                <a:gd name="T46" fmla="*/ 200 w 337"/>
                <a:gd name="T47" fmla="*/ 99 h 168"/>
                <a:gd name="T48" fmla="*/ 212 w 337"/>
                <a:gd name="T49" fmla="*/ 95 h 168"/>
                <a:gd name="T50" fmla="*/ 212 w 337"/>
                <a:gd name="T51" fmla="*/ 95 h 168"/>
                <a:gd name="T52" fmla="*/ 216 w 337"/>
                <a:gd name="T53" fmla="*/ 107 h 168"/>
                <a:gd name="T54" fmla="*/ 208 w 337"/>
                <a:gd name="T55" fmla="*/ 113 h 168"/>
                <a:gd name="T56" fmla="*/ 169 w 337"/>
                <a:gd name="T57" fmla="*/ 94 h 168"/>
                <a:gd name="T58" fmla="*/ 165 w 337"/>
                <a:gd name="T59" fmla="*/ 93 h 168"/>
                <a:gd name="T60" fmla="*/ 160 w 337"/>
                <a:gd name="T61" fmla="*/ 81 h 168"/>
                <a:gd name="T62" fmla="*/ 172 w 337"/>
                <a:gd name="T63" fmla="*/ 76 h 168"/>
                <a:gd name="T64" fmla="*/ 173 w 337"/>
                <a:gd name="T65" fmla="*/ 77 h 168"/>
                <a:gd name="T66" fmla="*/ 177 w 337"/>
                <a:gd name="T67" fmla="*/ 89 h 168"/>
                <a:gd name="T68" fmla="*/ 169 w 337"/>
                <a:gd name="T69" fmla="*/ 94 h 168"/>
                <a:gd name="T70" fmla="*/ 129 w 337"/>
                <a:gd name="T71" fmla="*/ 76 h 168"/>
                <a:gd name="T72" fmla="*/ 125 w 337"/>
                <a:gd name="T73" fmla="*/ 75 h 168"/>
                <a:gd name="T74" fmla="*/ 121 w 337"/>
                <a:gd name="T75" fmla="*/ 62 h 168"/>
                <a:gd name="T76" fmla="*/ 133 w 337"/>
                <a:gd name="T77" fmla="*/ 58 h 168"/>
                <a:gd name="T78" fmla="*/ 133 w 337"/>
                <a:gd name="T79" fmla="*/ 58 h 168"/>
                <a:gd name="T80" fmla="*/ 138 w 337"/>
                <a:gd name="T81" fmla="*/ 70 h 168"/>
                <a:gd name="T82" fmla="*/ 129 w 337"/>
                <a:gd name="T83" fmla="*/ 76 h 168"/>
                <a:gd name="T84" fmla="*/ 90 w 337"/>
                <a:gd name="T85" fmla="*/ 57 h 168"/>
                <a:gd name="T86" fmla="*/ 86 w 337"/>
                <a:gd name="T87" fmla="*/ 56 h 168"/>
                <a:gd name="T88" fmla="*/ 81 w 337"/>
                <a:gd name="T89" fmla="*/ 44 h 168"/>
                <a:gd name="T90" fmla="*/ 93 w 337"/>
                <a:gd name="T91" fmla="*/ 39 h 168"/>
                <a:gd name="T92" fmla="*/ 94 w 337"/>
                <a:gd name="T93" fmla="*/ 40 h 168"/>
                <a:gd name="T94" fmla="*/ 98 w 337"/>
                <a:gd name="T95" fmla="*/ 52 h 168"/>
                <a:gd name="T96" fmla="*/ 90 w 337"/>
                <a:gd name="T97" fmla="*/ 57 h 168"/>
                <a:gd name="T98" fmla="*/ 50 w 337"/>
                <a:gd name="T99" fmla="*/ 39 h 168"/>
                <a:gd name="T100" fmla="*/ 46 w 337"/>
                <a:gd name="T101" fmla="*/ 38 h 168"/>
                <a:gd name="T102" fmla="*/ 42 w 337"/>
                <a:gd name="T103" fmla="*/ 25 h 168"/>
                <a:gd name="T104" fmla="*/ 54 w 337"/>
                <a:gd name="T105" fmla="*/ 21 h 168"/>
                <a:gd name="T106" fmla="*/ 54 w 337"/>
                <a:gd name="T107" fmla="*/ 21 h 168"/>
                <a:gd name="T108" fmla="*/ 59 w 337"/>
                <a:gd name="T109" fmla="*/ 33 h 168"/>
                <a:gd name="T110" fmla="*/ 50 w 337"/>
                <a:gd name="T111" fmla="*/ 39 h 168"/>
                <a:gd name="T112" fmla="*/ 11 w 337"/>
                <a:gd name="T113" fmla="*/ 20 h 168"/>
                <a:gd name="T114" fmla="*/ 7 w 337"/>
                <a:gd name="T115" fmla="*/ 19 h 168"/>
                <a:gd name="T116" fmla="*/ 2 w 337"/>
                <a:gd name="T117" fmla="*/ 7 h 168"/>
                <a:gd name="T118" fmla="*/ 14 w 337"/>
                <a:gd name="T119" fmla="*/ 2 h 168"/>
                <a:gd name="T120" fmla="*/ 15 w 337"/>
                <a:gd name="T121" fmla="*/ 3 h 168"/>
                <a:gd name="T122" fmla="*/ 19 w 337"/>
                <a:gd name="T123" fmla="*/ 15 h 168"/>
                <a:gd name="T124" fmla="*/ 11 w 337"/>
                <a:gd name="T125" fmla="*/ 2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7" h="168">
                  <a:moveTo>
                    <a:pt x="326" y="168"/>
                  </a:moveTo>
                  <a:cubicBezTo>
                    <a:pt x="325" y="168"/>
                    <a:pt x="324" y="168"/>
                    <a:pt x="323" y="167"/>
                  </a:cubicBezTo>
                  <a:cubicBezTo>
                    <a:pt x="318" y="165"/>
                    <a:pt x="316" y="160"/>
                    <a:pt x="318" y="155"/>
                  </a:cubicBezTo>
                  <a:cubicBezTo>
                    <a:pt x="320" y="150"/>
                    <a:pt x="325" y="148"/>
                    <a:pt x="330" y="150"/>
                  </a:cubicBezTo>
                  <a:cubicBezTo>
                    <a:pt x="330" y="150"/>
                    <a:pt x="330" y="150"/>
                    <a:pt x="330" y="150"/>
                  </a:cubicBezTo>
                  <a:cubicBezTo>
                    <a:pt x="335" y="153"/>
                    <a:pt x="337" y="158"/>
                    <a:pt x="335" y="163"/>
                  </a:cubicBezTo>
                  <a:cubicBezTo>
                    <a:pt x="333" y="166"/>
                    <a:pt x="330" y="168"/>
                    <a:pt x="326" y="168"/>
                  </a:cubicBezTo>
                  <a:close/>
                  <a:moveTo>
                    <a:pt x="287" y="150"/>
                  </a:moveTo>
                  <a:cubicBezTo>
                    <a:pt x="286" y="150"/>
                    <a:pt x="284" y="149"/>
                    <a:pt x="283" y="149"/>
                  </a:cubicBezTo>
                  <a:cubicBezTo>
                    <a:pt x="278" y="147"/>
                    <a:pt x="276" y="141"/>
                    <a:pt x="278" y="136"/>
                  </a:cubicBezTo>
                  <a:cubicBezTo>
                    <a:pt x="281" y="132"/>
                    <a:pt x="286" y="130"/>
                    <a:pt x="291" y="132"/>
                  </a:cubicBezTo>
                  <a:cubicBezTo>
                    <a:pt x="291" y="132"/>
                    <a:pt x="291" y="132"/>
                    <a:pt x="291" y="132"/>
                  </a:cubicBezTo>
                  <a:cubicBezTo>
                    <a:pt x="296" y="134"/>
                    <a:pt x="298" y="140"/>
                    <a:pt x="295" y="144"/>
                  </a:cubicBezTo>
                  <a:cubicBezTo>
                    <a:pt x="294" y="148"/>
                    <a:pt x="290" y="150"/>
                    <a:pt x="287" y="150"/>
                  </a:cubicBezTo>
                  <a:close/>
                  <a:moveTo>
                    <a:pt x="248" y="131"/>
                  </a:moveTo>
                  <a:cubicBezTo>
                    <a:pt x="246" y="131"/>
                    <a:pt x="245" y="131"/>
                    <a:pt x="244" y="130"/>
                  </a:cubicBezTo>
                  <a:cubicBezTo>
                    <a:pt x="239" y="128"/>
                    <a:pt x="237" y="122"/>
                    <a:pt x="239" y="118"/>
                  </a:cubicBezTo>
                  <a:cubicBezTo>
                    <a:pt x="241" y="113"/>
                    <a:pt x="246" y="111"/>
                    <a:pt x="251" y="113"/>
                  </a:cubicBezTo>
                  <a:cubicBezTo>
                    <a:pt x="252" y="114"/>
                    <a:pt x="252" y="114"/>
                    <a:pt x="252" y="114"/>
                  </a:cubicBezTo>
                  <a:cubicBezTo>
                    <a:pt x="256" y="116"/>
                    <a:pt x="258" y="121"/>
                    <a:pt x="256" y="126"/>
                  </a:cubicBezTo>
                  <a:cubicBezTo>
                    <a:pt x="254" y="129"/>
                    <a:pt x="251" y="131"/>
                    <a:pt x="248" y="131"/>
                  </a:cubicBezTo>
                  <a:close/>
                  <a:moveTo>
                    <a:pt x="208" y="113"/>
                  </a:moveTo>
                  <a:cubicBezTo>
                    <a:pt x="207" y="113"/>
                    <a:pt x="205" y="112"/>
                    <a:pt x="204" y="112"/>
                  </a:cubicBezTo>
                  <a:cubicBezTo>
                    <a:pt x="200" y="110"/>
                    <a:pt x="197" y="104"/>
                    <a:pt x="200" y="99"/>
                  </a:cubicBezTo>
                  <a:cubicBezTo>
                    <a:pt x="202" y="95"/>
                    <a:pt x="207" y="93"/>
                    <a:pt x="212" y="95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7" y="97"/>
                    <a:pt x="219" y="103"/>
                    <a:pt x="216" y="107"/>
                  </a:cubicBezTo>
                  <a:cubicBezTo>
                    <a:pt x="215" y="111"/>
                    <a:pt x="212" y="113"/>
                    <a:pt x="208" y="113"/>
                  </a:cubicBezTo>
                  <a:close/>
                  <a:moveTo>
                    <a:pt x="169" y="94"/>
                  </a:moveTo>
                  <a:cubicBezTo>
                    <a:pt x="167" y="94"/>
                    <a:pt x="166" y="94"/>
                    <a:pt x="165" y="93"/>
                  </a:cubicBezTo>
                  <a:cubicBezTo>
                    <a:pt x="160" y="91"/>
                    <a:pt x="158" y="86"/>
                    <a:pt x="160" y="81"/>
                  </a:cubicBezTo>
                  <a:cubicBezTo>
                    <a:pt x="162" y="76"/>
                    <a:pt x="168" y="74"/>
                    <a:pt x="172" y="76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7" y="79"/>
                    <a:pt x="179" y="84"/>
                    <a:pt x="177" y="89"/>
                  </a:cubicBezTo>
                  <a:cubicBezTo>
                    <a:pt x="175" y="92"/>
                    <a:pt x="172" y="94"/>
                    <a:pt x="169" y="94"/>
                  </a:cubicBezTo>
                  <a:close/>
                  <a:moveTo>
                    <a:pt x="129" y="76"/>
                  </a:moveTo>
                  <a:cubicBezTo>
                    <a:pt x="128" y="76"/>
                    <a:pt x="127" y="75"/>
                    <a:pt x="125" y="75"/>
                  </a:cubicBezTo>
                  <a:cubicBezTo>
                    <a:pt x="121" y="73"/>
                    <a:pt x="119" y="67"/>
                    <a:pt x="121" y="62"/>
                  </a:cubicBezTo>
                  <a:cubicBezTo>
                    <a:pt x="123" y="58"/>
                    <a:pt x="128" y="56"/>
                    <a:pt x="133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8" y="60"/>
                    <a:pt x="140" y="66"/>
                    <a:pt x="138" y="70"/>
                  </a:cubicBezTo>
                  <a:cubicBezTo>
                    <a:pt x="136" y="74"/>
                    <a:pt x="133" y="76"/>
                    <a:pt x="129" y="76"/>
                  </a:cubicBezTo>
                  <a:close/>
                  <a:moveTo>
                    <a:pt x="90" y="57"/>
                  </a:moveTo>
                  <a:cubicBezTo>
                    <a:pt x="89" y="57"/>
                    <a:pt x="87" y="57"/>
                    <a:pt x="86" y="56"/>
                  </a:cubicBezTo>
                  <a:cubicBezTo>
                    <a:pt x="81" y="54"/>
                    <a:pt x="79" y="49"/>
                    <a:pt x="81" y="44"/>
                  </a:cubicBezTo>
                  <a:cubicBezTo>
                    <a:pt x="83" y="39"/>
                    <a:pt x="89" y="37"/>
                    <a:pt x="93" y="39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8" y="42"/>
                    <a:pt x="100" y="47"/>
                    <a:pt x="98" y="52"/>
                  </a:cubicBezTo>
                  <a:cubicBezTo>
                    <a:pt x="97" y="55"/>
                    <a:pt x="93" y="57"/>
                    <a:pt x="90" y="57"/>
                  </a:cubicBezTo>
                  <a:close/>
                  <a:moveTo>
                    <a:pt x="50" y="39"/>
                  </a:moveTo>
                  <a:cubicBezTo>
                    <a:pt x="49" y="39"/>
                    <a:pt x="48" y="38"/>
                    <a:pt x="46" y="38"/>
                  </a:cubicBezTo>
                  <a:cubicBezTo>
                    <a:pt x="42" y="36"/>
                    <a:pt x="40" y="30"/>
                    <a:pt x="42" y="25"/>
                  </a:cubicBezTo>
                  <a:cubicBezTo>
                    <a:pt x="44" y="21"/>
                    <a:pt x="49" y="19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9" y="23"/>
                    <a:pt x="61" y="29"/>
                    <a:pt x="59" y="33"/>
                  </a:cubicBezTo>
                  <a:cubicBezTo>
                    <a:pt x="57" y="37"/>
                    <a:pt x="54" y="39"/>
                    <a:pt x="50" y="39"/>
                  </a:cubicBezTo>
                  <a:close/>
                  <a:moveTo>
                    <a:pt x="11" y="20"/>
                  </a:moveTo>
                  <a:cubicBezTo>
                    <a:pt x="10" y="20"/>
                    <a:pt x="8" y="20"/>
                    <a:pt x="7" y="19"/>
                  </a:cubicBezTo>
                  <a:cubicBezTo>
                    <a:pt x="2" y="17"/>
                    <a:pt x="0" y="12"/>
                    <a:pt x="2" y="7"/>
                  </a:cubicBezTo>
                  <a:cubicBezTo>
                    <a:pt x="5" y="2"/>
                    <a:pt x="10" y="0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20" y="5"/>
                    <a:pt x="21" y="10"/>
                    <a:pt x="19" y="15"/>
                  </a:cubicBezTo>
                  <a:cubicBezTo>
                    <a:pt x="18" y="18"/>
                    <a:pt x="14" y="20"/>
                    <a:pt x="11" y="20"/>
                  </a:cubicBez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00206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7" name="Freeform 41">
              <a:extLst>
                <a:ext uri="{FF2B5EF4-FFF2-40B4-BE49-F238E27FC236}">
                  <a16:creationId xmlns:a16="http://schemas.microsoft.com/office/drawing/2014/main" id="{FD7810CF-E646-43FB-BC60-7DC46CB5FD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9918" y="4101478"/>
              <a:ext cx="1053794" cy="36098"/>
            </a:xfrm>
            <a:custGeom>
              <a:avLst/>
              <a:gdLst>
                <a:gd name="T0" fmla="*/ 9 w 542"/>
                <a:gd name="T1" fmla="*/ 0 h 18"/>
                <a:gd name="T2" fmla="*/ 10 w 542"/>
                <a:gd name="T3" fmla="*/ 18 h 18"/>
                <a:gd name="T4" fmla="*/ 10 w 542"/>
                <a:gd name="T5" fmla="*/ 0 h 18"/>
                <a:gd name="T6" fmla="*/ 53 w 542"/>
                <a:gd name="T7" fmla="*/ 0 h 18"/>
                <a:gd name="T8" fmla="*/ 53 w 542"/>
                <a:gd name="T9" fmla="*/ 18 h 18"/>
                <a:gd name="T10" fmla="*/ 53 w 542"/>
                <a:gd name="T11" fmla="*/ 0 h 18"/>
                <a:gd name="T12" fmla="*/ 96 w 542"/>
                <a:gd name="T13" fmla="*/ 0 h 18"/>
                <a:gd name="T14" fmla="*/ 97 w 542"/>
                <a:gd name="T15" fmla="*/ 18 h 18"/>
                <a:gd name="T16" fmla="*/ 97 w 542"/>
                <a:gd name="T17" fmla="*/ 0 h 18"/>
                <a:gd name="T18" fmla="*/ 140 w 542"/>
                <a:gd name="T19" fmla="*/ 0 h 18"/>
                <a:gd name="T20" fmla="*/ 140 w 542"/>
                <a:gd name="T21" fmla="*/ 18 h 18"/>
                <a:gd name="T22" fmla="*/ 140 w 542"/>
                <a:gd name="T23" fmla="*/ 0 h 18"/>
                <a:gd name="T24" fmla="*/ 184 w 542"/>
                <a:gd name="T25" fmla="*/ 0 h 18"/>
                <a:gd name="T26" fmla="*/ 184 w 542"/>
                <a:gd name="T27" fmla="*/ 18 h 18"/>
                <a:gd name="T28" fmla="*/ 184 w 542"/>
                <a:gd name="T29" fmla="*/ 0 h 18"/>
                <a:gd name="T30" fmla="*/ 227 w 542"/>
                <a:gd name="T31" fmla="*/ 0 h 18"/>
                <a:gd name="T32" fmla="*/ 228 w 542"/>
                <a:gd name="T33" fmla="*/ 18 h 18"/>
                <a:gd name="T34" fmla="*/ 228 w 542"/>
                <a:gd name="T35" fmla="*/ 0 h 18"/>
                <a:gd name="T36" fmla="*/ 271 w 542"/>
                <a:gd name="T37" fmla="*/ 0 h 18"/>
                <a:gd name="T38" fmla="*/ 271 w 542"/>
                <a:gd name="T39" fmla="*/ 18 h 18"/>
                <a:gd name="T40" fmla="*/ 271 w 542"/>
                <a:gd name="T41" fmla="*/ 0 h 18"/>
                <a:gd name="T42" fmla="*/ 314 w 542"/>
                <a:gd name="T43" fmla="*/ 0 h 18"/>
                <a:gd name="T44" fmla="*/ 315 w 542"/>
                <a:gd name="T45" fmla="*/ 18 h 18"/>
                <a:gd name="T46" fmla="*/ 315 w 542"/>
                <a:gd name="T47" fmla="*/ 0 h 18"/>
                <a:gd name="T48" fmla="*/ 358 w 542"/>
                <a:gd name="T49" fmla="*/ 0 h 18"/>
                <a:gd name="T50" fmla="*/ 358 w 542"/>
                <a:gd name="T51" fmla="*/ 18 h 18"/>
                <a:gd name="T52" fmla="*/ 358 w 542"/>
                <a:gd name="T53" fmla="*/ 0 h 18"/>
                <a:gd name="T54" fmla="*/ 401 w 542"/>
                <a:gd name="T55" fmla="*/ 0 h 18"/>
                <a:gd name="T56" fmla="*/ 402 w 542"/>
                <a:gd name="T57" fmla="*/ 18 h 18"/>
                <a:gd name="T58" fmla="*/ 402 w 542"/>
                <a:gd name="T59" fmla="*/ 0 h 18"/>
                <a:gd name="T60" fmla="*/ 445 w 542"/>
                <a:gd name="T61" fmla="*/ 0 h 18"/>
                <a:gd name="T62" fmla="*/ 445 w 542"/>
                <a:gd name="T63" fmla="*/ 18 h 18"/>
                <a:gd name="T64" fmla="*/ 445 w 542"/>
                <a:gd name="T65" fmla="*/ 0 h 18"/>
                <a:gd name="T66" fmla="*/ 488 w 542"/>
                <a:gd name="T67" fmla="*/ 0 h 18"/>
                <a:gd name="T68" fmla="*/ 489 w 542"/>
                <a:gd name="T69" fmla="*/ 18 h 18"/>
                <a:gd name="T70" fmla="*/ 489 w 542"/>
                <a:gd name="T71" fmla="*/ 0 h 18"/>
                <a:gd name="T72" fmla="*/ 532 w 542"/>
                <a:gd name="T73" fmla="*/ 0 h 18"/>
                <a:gd name="T74" fmla="*/ 532 w 542"/>
                <a:gd name="T75" fmla="*/ 18 h 18"/>
                <a:gd name="T76" fmla="*/ 532 w 542"/>
                <a:gd name="T7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2" h="18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5" y="18"/>
                    <a:pt x="19" y="14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48" y="0"/>
                    <a:pt x="44" y="4"/>
                    <a:pt x="44" y="9"/>
                  </a:cubicBezTo>
                  <a:cubicBezTo>
                    <a:pt x="44" y="14"/>
                    <a:pt x="48" y="18"/>
                    <a:pt x="53" y="18"/>
                  </a:cubicBezTo>
                  <a:cubicBezTo>
                    <a:pt x="58" y="18"/>
                    <a:pt x="63" y="14"/>
                    <a:pt x="63" y="9"/>
                  </a:cubicBezTo>
                  <a:cubicBezTo>
                    <a:pt x="63" y="4"/>
                    <a:pt x="58" y="0"/>
                    <a:pt x="53" y="0"/>
                  </a:cubicBezTo>
                  <a:moveTo>
                    <a:pt x="97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91" y="0"/>
                    <a:pt x="87" y="4"/>
                    <a:pt x="87" y="9"/>
                  </a:cubicBezTo>
                  <a:cubicBezTo>
                    <a:pt x="87" y="14"/>
                    <a:pt x="92" y="18"/>
                    <a:pt x="97" y="18"/>
                  </a:cubicBezTo>
                  <a:cubicBezTo>
                    <a:pt x="102" y="18"/>
                    <a:pt x="106" y="14"/>
                    <a:pt x="106" y="9"/>
                  </a:cubicBezTo>
                  <a:cubicBezTo>
                    <a:pt x="106" y="4"/>
                    <a:pt x="102" y="0"/>
                    <a:pt x="97" y="0"/>
                  </a:cubicBezTo>
                  <a:moveTo>
                    <a:pt x="140" y="0"/>
                  </a:moveTo>
                  <a:cubicBezTo>
                    <a:pt x="140" y="0"/>
                    <a:pt x="140" y="0"/>
                    <a:pt x="140" y="0"/>
                  </a:cubicBezTo>
                  <a:cubicBezTo>
                    <a:pt x="135" y="0"/>
                    <a:pt x="131" y="4"/>
                    <a:pt x="131" y="9"/>
                  </a:cubicBezTo>
                  <a:cubicBezTo>
                    <a:pt x="131" y="14"/>
                    <a:pt x="135" y="18"/>
                    <a:pt x="140" y="18"/>
                  </a:cubicBezTo>
                  <a:cubicBezTo>
                    <a:pt x="146" y="18"/>
                    <a:pt x="150" y="14"/>
                    <a:pt x="150" y="9"/>
                  </a:cubicBezTo>
                  <a:cubicBezTo>
                    <a:pt x="150" y="4"/>
                    <a:pt x="146" y="0"/>
                    <a:pt x="140" y="0"/>
                  </a:cubicBezTo>
                  <a:moveTo>
                    <a:pt x="184" y="0"/>
                  </a:moveTo>
                  <a:cubicBezTo>
                    <a:pt x="184" y="0"/>
                    <a:pt x="184" y="0"/>
                    <a:pt x="184" y="0"/>
                  </a:cubicBezTo>
                  <a:cubicBezTo>
                    <a:pt x="178" y="0"/>
                    <a:pt x="175" y="4"/>
                    <a:pt x="175" y="9"/>
                  </a:cubicBezTo>
                  <a:cubicBezTo>
                    <a:pt x="175" y="14"/>
                    <a:pt x="179" y="18"/>
                    <a:pt x="184" y="18"/>
                  </a:cubicBezTo>
                  <a:cubicBezTo>
                    <a:pt x="189" y="18"/>
                    <a:pt x="193" y="14"/>
                    <a:pt x="193" y="9"/>
                  </a:cubicBezTo>
                  <a:cubicBezTo>
                    <a:pt x="193" y="4"/>
                    <a:pt x="189" y="0"/>
                    <a:pt x="184" y="0"/>
                  </a:cubicBezTo>
                  <a:moveTo>
                    <a:pt x="228" y="0"/>
                  </a:move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8" y="4"/>
                    <a:pt x="218" y="9"/>
                  </a:cubicBezTo>
                  <a:cubicBezTo>
                    <a:pt x="218" y="14"/>
                    <a:pt x="222" y="18"/>
                    <a:pt x="228" y="18"/>
                  </a:cubicBezTo>
                  <a:cubicBezTo>
                    <a:pt x="233" y="18"/>
                    <a:pt x="237" y="14"/>
                    <a:pt x="237" y="9"/>
                  </a:cubicBezTo>
                  <a:cubicBezTo>
                    <a:pt x="237" y="4"/>
                    <a:pt x="233" y="0"/>
                    <a:pt x="228" y="0"/>
                  </a:cubicBezTo>
                  <a:moveTo>
                    <a:pt x="271" y="0"/>
                  </a:moveTo>
                  <a:cubicBezTo>
                    <a:pt x="271" y="0"/>
                    <a:pt x="271" y="0"/>
                    <a:pt x="271" y="0"/>
                  </a:cubicBezTo>
                  <a:cubicBezTo>
                    <a:pt x="266" y="0"/>
                    <a:pt x="262" y="4"/>
                    <a:pt x="262" y="9"/>
                  </a:cubicBezTo>
                  <a:cubicBezTo>
                    <a:pt x="262" y="14"/>
                    <a:pt x="266" y="18"/>
                    <a:pt x="271" y="18"/>
                  </a:cubicBezTo>
                  <a:cubicBezTo>
                    <a:pt x="276" y="18"/>
                    <a:pt x="280" y="14"/>
                    <a:pt x="280" y="9"/>
                  </a:cubicBezTo>
                  <a:cubicBezTo>
                    <a:pt x="280" y="4"/>
                    <a:pt x="276" y="0"/>
                    <a:pt x="271" y="0"/>
                  </a:cubicBezTo>
                  <a:moveTo>
                    <a:pt x="315" y="0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309" y="0"/>
                    <a:pt x="305" y="4"/>
                    <a:pt x="305" y="9"/>
                  </a:cubicBezTo>
                  <a:cubicBezTo>
                    <a:pt x="305" y="14"/>
                    <a:pt x="310" y="18"/>
                    <a:pt x="315" y="18"/>
                  </a:cubicBezTo>
                  <a:cubicBezTo>
                    <a:pt x="320" y="18"/>
                    <a:pt x="324" y="14"/>
                    <a:pt x="324" y="9"/>
                  </a:cubicBezTo>
                  <a:cubicBezTo>
                    <a:pt x="324" y="4"/>
                    <a:pt x="320" y="0"/>
                    <a:pt x="315" y="0"/>
                  </a:cubicBezTo>
                  <a:moveTo>
                    <a:pt x="358" y="0"/>
                  </a:moveTo>
                  <a:cubicBezTo>
                    <a:pt x="358" y="0"/>
                    <a:pt x="358" y="0"/>
                    <a:pt x="358" y="0"/>
                  </a:cubicBezTo>
                  <a:cubicBezTo>
                    <a:pt x="353" y="0"/>
                    <a:pt x="349" y="4"/>
                    <a:pt x="349" y="9"/>
                  </a:cubicBezTo>
                  <a:cubicBezTo>
                    <a:pt x="349" y="14"/>
                    <a:pt x="353" y="18"/>
                    <a:pt x="358" y="18"/>
                  </a:cubicBezTo>
                  <a:cubicBezTo>
                    <a:pt x="363" y="18"/>
                    <a:pt x="367" y="14"/>
                    <a:pt x="367" y="9"/>
                  </a:cubicBezTo>
                  <a:cubicBezTo>
                    <a:pt x="367" y="4"/>
                    <a:pt x="363" y="0"/>
                    <a:pt x="358" y="0"/>
                  </a:cubicBezTo>
                  <a:moveTo>
                    <a:pt x="402" y="0"/>
                  </a:moveTo>
                  <a:cubicBezTo>
                    <a:pt x="401" y="0"/>
                    <a:pt x="401" y="0"/>
                    <a:pt x="401" y="0"/>
                  </a:cubicBezTo>
                  <a:cubicBezTo>
                    <a:pt x="396" y="0"/>
                    <a:pt x="392" y="4"/>
                    <a:pt x="392" y="9"/>
                  </a:cubicBezTo>
                  <a:cubicBezTo>
                    <a:pt x="392" y="14"/>
                    <a:pt x="397" y="18"/>
                    <a:pt x="402" y="18"/>
                  </a:cubicBezTo>
                  <a:cubicBezTo>
                    <a:pt x="407" y="18"/>
                    <a:pt x="411" y="14"/>
                    <a:pt x="411" y="9"/>
                  </a:cubicBezTo>
                  <a:cubicBezTo>
                    <a:pt x="411" y="4"/>
                    <a:pt x="407" y="0"/>
                    <a:pt x="402" y="0"/>
                  </a:cubicBezTo>
                  <a:moveTo>
                    <a:pt x="445" y="0"/>
                  </a:moveTo>
                  <a:cubicBezTo>
                    <a:pt x="445" y="0"/>
                    <a:pt x="445" y="0"/>
                    <a:pt x="445" y="0"/>
                  </a:cubicBezTo>
                  <a:cubicBezTo>
                    <a:pt x="440" y="0"/>
                    <a:pt x="436" y="4"/>
                    <a:pt x="436" y="9"/>
                  </a:cubicBezTo>
                  <a:cubicBezTo>
                    <a:pt x="436" y="14"/>
                    <a:pt x="440" y="18"/>
                    <a:pt x="445" y="18"/>
                  </a:cubicBezTo>
                  <a:cubicBezTo>
                    <a:pt x="450" y="18"/>
                    <a:pt x="455" y="14"/>
                    <a:pt x="455" y="9"/>
                  </a:cubicBezTo>
                  <a:cubicBezTo>
                    <a:pt x="455" y="4"/>
                    <a:pt x="450" y="0"/>
                    <a:pt x="445" y="0"/>
                  </a:cubicBezTo>
                  <a:moveTo>
                    <a:pt x="489" y="0"/>
                  </a:moveTo>
                  <a:cubicBezTo>
                    <a:pt x="488" y="0"/>
                    <a:pt x="488" y="0"/>
                    <a:pt x="488" y="0"/>
                  </a:cubicBezTo>
                  <a:cubicBezTo>
                    <a:pt x="483" y="0"/>
                    <a:pt x="479" y="4"/>
                    <a:pt x="479" y="9"/>
                  </a:cubicBezTo>
                  <a:cubicBezTo>
                    <a:pt x="479" y="14"/>
                    <a:pt x="484" y="18"/>
                    <a:pt x="489" y="18"/>
                  </a:cubicBezTo>
                  <a:cubicBezTo>
                    <a:pt x="494" y="18"/>
                    <a:pt x="498" y="14"/>
                    <a:pt x="498" y="9"/>
                  </a:cubicBezTo>
                  <a:cubicBezTo>
                    <a:pt x="498" y="4"/>
                    <a:pt x="494" y="0"/>
                    <a:pt x="489" y="0"/>
                  </a:cubicBezTo>
                  <a:moveTo>
                    <a:pt x="532" y="0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27" y="0"/>
                    <a:pt x="523" y="4"/>
                    <a:pt x="523" y="9"/>
                  </a:cubicBezTo>
                  <a:cubicBezTo>
                    <a:pt x="523" y="14"/>
                    <a:pt x="527" y="18"/>
                    <a:pt x="532" y="18"/>
                  </a:cubicBezTo>
                  <a:cubicBezTo>
                    <a:pt x="538" y="18"/>
                    <a:pt x="542" y="14"/>
                    <a:pt x="542" y="9"/>
                  </a:cubicBezTo>
                  <a:cubicBezTo>
                    <a:pt x="542" y="4"/>
                    <a:pt x="538" y="0"/>
                    <a:pt x="532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8" name="Freeform 42">
              <a:extLst>
                <a:ext uri="{FF2B5EF4-FFF2-40B4-BE49-F238E27FC236}">
                  <a16:creationId xmlns:a16="http://schemas.microsoft.com/office/drawing/2014/main" id="{C0328621-C7FB-4BD7-B57A-E82E63D6AC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953" y="3400337"/>
              <a:ext cx="653936" cy="322108"/>
            </a:xfrm>
            <a:custGeom>
              <a:avLst/>
              <a:gdLst>
                <a:gd name="T0" fmla="*/ 7 w 337"/>
                <a:gd name="T1" fmla="*/ 149 h 166"/>
                <a:gd name="T2" fmla="*/ 2 w 337"/>
                <a:gd name="T3" fmla="*/ 161 h 166"/>
                <a:gd name="T4" fmla="*/ 15 w 337"/>
                <a:gd name="T5" fmla="*/ 165 h 166"/>
                <a:gd name="T6" fmla="*/ 11 w 337"/>
                <a:gd name="T7" fmla="*/ 148 h 166"/>
                <a:gd name="T8" fmla="*/ 46 w 337"/>
                <a:gd name="T9" fmla="*/ 130 h 166"/>
                <a:gd name="T10" fmla="*/ 42 w 337"/>
                <a:gd name="T11" fmla="*/ 143 h 166"/>
                <a:gd name="T12" fmla="*/ 54 w 337"/>
                <a:gd name="T13" fmla="*/ 147 h 166"/>
                <a:gd name="T14" fmla="*/ 50 w 337"/>
                <a:gd name="T15" fmla="*/ 129 h 166"/>
                <a:gd name="T16" fmla="*/ 86 w 337"/>
                <a:gd name="T17" fmla="*/ 112 h 166"/>
                <a:gd name="T18" fmla="*/ 81 w 337"/>
                <a:gd name="T19" fmla="*/ 124 h 166"/>
                <a:gd name="T20" fmla="*/ 94 w 337"/>
                <a:gd name="T21" fmla="*/ 129 h 166"/>
                <a:gd name="T22" fmla="*/ 90 w 337"/>
                <a:gd name="T23" fmla="*/ 111 h 166"/>
                <a:gd name="T24" fmla="*/ 125 w 337"/>
                <a:gd name="T25" fmla="*/ 93 h 166"/>
                <a:gd name="T26" fmla="*/ 121 w 337"/>
                <a:gd name="T27" fmla="*/ 106 h 166"/>
                <a:gd name="T28" fmla="*/ 133 w 337"/>
                <a:gd name="T29" fmla="*/ 110 h 166"/>
                <a:gd name="T30" fmla="*/ 129 w 337"/>
                <a:gd name="T31" fmla="*/ 92 h 166"/>
                <a:gd name="T32" fmla="*/ 165 w 337"/>
                <a:gd name="T33" fmla="*/ 75 h 166"/>
                <a:gd name="T34" fmla="*/ 160 w 337"/>
                <a:gd name="T35" fmla="*/ 87 h 166"/>
                <a:gd name="T36" fmla="*/ 172 w 337"/>
                <a:gd name="T37" fmla="*/ 92 h 166"/>
                <a:gd name="T38" fmla="*/ 169 w 337"/>
                <a:gd name="T39" fmla="*/ 74 h 166"/>
                <a:gd name="T40" fmla="*/ 204 w 337"/>
                <a:gd name="T41" fmla="*/ 56 h 166"/>
                <a:gd name="T42" fmla="*/ 199 w 337"/>
                <a:gd name="T43" fmla="*/ 69 h 166"/>
                <a:gd name="T44" fmla="*/ 212 w 337"/>
                <a:gd name="T45" fmla="*/ 73 h 166"/>
                <a:gd name="T46" fmla="*/ 208 w 337"/>
                <a:gd name="T47" fmla="*/ 56 h 166"/>
                <a:gd name="T48" fmla="*/ 244 w 337"/>
                <a:gd name="T49" fmla="*/ 38 h 166"/>
                <a:gd name="T50" fmla="*/ 239 w 337"/>
                <a:gd name="T51" fmla="*/ 50 h 166"/>
                <a:gd name="T52" fmla="*/ 251 w 337"/>
                <a:gd name="T53" fmla="*/ 55 h 166"/>
                <a:gd name="T54" fmla="*/ 247 w 337"/>
                <a:gd name="T55" fmla="*/ 37 h 166"/>
                <a:gd name="T56" fmla="*/ 283 w 337"/>
                <a:gd name="T57" fmla="*/ 19 h 166"/>
                <a:gd name="T58" fmla="*/ 278 w 337"/>
                <a:gd name="T59" fmla="*/ 32 h 166"/>
                <a:gd name="T60" fmla="*/ 291 w 337"/>
                <a:gd name="T61" fmla="*/ 36 h 166"/>
                <a:gd name="T62" fmla="*/ 287 w 337"/>
                <a:gd name="T63" fmla="*/ 19 h 166"/>
                <a:gd name="T64" fmla="*/ 322 w 337"/>
                <a:gd name="T65" fmla="*/ 1 h 166"/>
                <a:gd name="T66" fmla="*/ 318 w 337"/>
                <a:gd name="T67" fmla="*/ 13 h 166"/>
                <a:gd name="T68" fmla="*/ 330 w 337"/>
                <a:gd name="T69" fmla="*/ 18 h 166"/>
                <a:gd name="T70" fmla="*/ 326 w 337"/>
                <a:gd name="T7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7" h="166">
                  <a:moveTo>
                    <a:pt x="11" y="148"/>
                  </a:moveTo>
                  <a:cubicBezTo>
                    <a:pt x="9" y="148"/>
                    <a:pt x="8" y="148"/>
                    <a:pt x="7" y="149"/>
                  </a:cubicBezTo>
                  <a:cubicBezTo>
                    <a:pt x="6" y="149"/>
                    <a:pt x="6" y="149"/>
                    <a:pt x="6" y="149"/>
                  </a:cubicBezTo>
                  <a:cubicBezTo>
                    <a:pt x="2" y="151"/>
                    <a:pt x="0" y="157"/>
                    <a:pt x="2" y="161"/>
                  </a:cubicBezTo>
                  <a:cubicBezTo>
                    <a:pt x="4" y="164"/>
                    <a:pt x="7" y="166"/>
                    <a:pt x="11" y="166"/>
                  </a:cubicBezTo>
                  <a:cubicBezTo>
                    <a:pt x="12" y="166"/>
                    <a:pt x="13" y="166"/>
                    <a:pt x="15" y="165"/>
                  </a:cubicBezTo>
                  <a:cubicBezTo>
                    <a:pt x="19" y="163"/>
                    <a:pt x="21" y="158"/>
                    <a:pt x="19" y="153"/>
                  </a:cubicBezTo>
                  <a:cubicBezTo>
                    <a:pt x="18" y="150"/>
                    <a:pt x="14" y="148"/>
                    <a:pt x="11" y="148"/>
                  </a:cubicBezTo>
                  <a:moveTo>
                    <a:pt x="50" y="129"/>
                  </a:moveTo>
                  <a:cubicBezTo>
                    <a:pt x="49" y="129"/>
                    <a:pt x="48" y="130"/>
                    <a:pt x="46" y="130"/>
                  </a:cubicBezTo>
                  <a:cubicBezTo>
                    <a:pt x="46" y="131"/>
                    <a:pt x="46" y="131"/>
                    <a:pt x="46" y="131"/>
                  </a:cubicBezTo>
                  <a:cubicBezTo>
                    <a:pt x="41" y="133"/>
                    <a:pt x="40" y="138"/>
                    <a:pt x="42" y="143"/>
                  </a:cubicBezTo>
                  <a:cubicBezTo>
                    <a:pt x="43" y="146"/>
                    <a:pt x="47" y="148"/>
                    <a:pt x="50" y="148"/>
                  </a:cubicBezTo>
                  <a:cubicBezTo>
                    <a:pt x="51" y="148"/>
                    <a:pt x="53" y="148"/>
                    <a:pt x="54" y="147"/>
                  </a:cubicBezTo>
                  <a:cubicBezTo>
                    <a:pt x="59" y="145"/>
                    <a:pt x="61" y="139"/>
                    <a:pt x="59" y="135"/>
                  </a:cubicBezTo>
                  <a:cubicBezTo>
                    <a:pt x="57" y="131"/>
                    <a:pt x="54" y="129"/>
                    <a:pt x="50" y="129"/>
                  </a:cubicBezTo>
                  <a:moveTo>
                    <a:pt x="90" y="111"/>
                  </a:moveTo>
                  <a:cubicBezTo>
                    <a:pt x="88" y="111"/>
                    <a:pt x="87" y="111"/>
                    <a:pt x="86" y="112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1" y="114"/>
                    <a:pt x="79" y="120"/>
                    <a:pt x="81" y="124"/>
                  </a:cubicBezTo>
                  <a:cubicBezTo>
                    <a:pt x="83" y="128"/>
                    <a:pt x="86" y="129"/>
                    <a:pt x="90" y="129"/>
                  </a:cubicBezTo>
                  <a:cubicBezTo>
                    <a:pt x="91" y="129"/>
                    <a:pt x="92" y="129"/>
                    <a:pt x="94" y="129"/>
                  </a:cubicBezTo>
                  <a:cubicBezTo>
                    <a:pt x="98" y="126"/>
                    <a:pt x="100" y="121"/>
                    <a:pt x="98" y="116"/>
                  </a:cubicBezTo>
                  <a:cubicBezTo>
                    <a:pt x="96" y="113"/>
                    <a:pt x="93" y="111"/>
                    <a:pt x="90" y="111"/>
                  </a:cubicBezTo>
                  <a:moveTo>
                    <a:pt x="129" y="92"/>
                  </a:moveTo>
                  <a:cubicBezTo>
                    <a:pt x="128" y="92"/>
                    <a:pt x="126" y="93"/>
                    <a:pt x="125" y="93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0" y="96"/>
                    <a:pt x="118" y="101"/>
                    <a:pt x="121" y="106"/>
                  </a:cubicBezTo>
                  <a:cubicBezTo>
                    <a:pt x="122" y="109"/>
                    <a:pt x="126" y="111"/>
                    <a:pt x="129" y="111"/>
                  </a:cubicBezTo>
                  <a:cubicBezTo>
                    <a:pt x="130" y="111"/>
                    <a:pt x="132" y="111"/>
                    <a:pt x="133" y="110"/>
                  </a:cubicBezTo>
                  <a:cubicBezTo>
                    <a:pt x="138" y="108"/>
                    <a:pt x="140" y="102"/>
                    <a:pt x="137" y="98"/>
                  </a:cubicBezTo>
                  <a:cubicBezTo>
                    <a:pt x="136" y="94"/>
                    <a:pt x="133" y="92"/>
                    <a:pt x="129" y="92"/>
                  </a:cubicBezTo>
                  <a:moveTo>
                    <a:pt x="169" y="74"/>
                  </a:moveTo>
                  <a:cubicBezTo>
                    <a:pt x="167" y="74"/>
                    <a:pt x="166" y="74"/>
                    <a:pt x="165" y="75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60" y="77"/>
                    <a:pt x="158" y="83"/>
                    <a:pt x="160" y="87"/>
                  </a:cubicBezTo>
                  <a:cubicBezTo>
                    <a:pt x="162" y="91"/>
                    <a:pt x="165" y="92"/>
                    <a:pt x="168" y="92"/>
                  </a:cubicBezTo>
                  <a:cubicBezTo>
                    <a:pt x="170" y="92"/>
                    <a:pt x="171" y="92"/>
                    <a:pt x="172" y="92"/>
                  </a:cubicBezTo>
                  <a:cubicBezTo>
                    <a:pt x="177" y="89"/>
                    <a:pt x="179" y="84"/>
                    <a:pt x="177" y="79"/>
                  </a:cubicBezTo>
                  <a:cubicBezTo>
                    <a:pt x="175" y="76"/>
                    <a:pt x="172" y="74"/>
                    <a:pt x="169" y="74"/>
                  </a:cubicBezTo>
                  <a:moveTo>
                    <a:pt x="208" y="56"/>
                  </a:moveTo>
                  <a:cubicBezTo>
                    <a:pt x="207" y="56"/>
                    <a:pt x="205" y="56"/>
                    <a:pt x="204" y="56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199" y="59"/>
                    <a:pt x="197" y="64"/>
                    <a:pt x="199" y="69"/>
                  </a:cubicBezTo>
                  <a:cubicBezTo>
                    <a:pt x="201" y="72"/>
                    <a:pt x="204" y="74"/>
                    <a:pt x="208" y="74"/>
                  </a:cubicBezTo>
                  <a:cubicBezTo>
                    <a:pt x="209" y="74"/>
                    <a:pt x="211" y="74"/>
                    <a:pt x="212" y="73"/>
                  </a:cubicBezTo>
                  <a:cubicBezTo>
                    <a:pt x="217" y="71"/>
                    <a:pt x="219" y="65"/>
                    <a:pt x="216" y="61"/>
                  </a:cubicBezTo>
                  <a:cubicBezTo>
                    <a:pt x="215" y="58"/>
                    <a:pt x="211" y="56"/>
                    <a:pt x="208" y="56"/>
                  </a:cubicBezTo>
                  <a:moveTo>
                    <a:pt x="247" y="37"/>
                  </a:moveTo>
                  <a:cubicBezTo>
                    <a:pt x="246" y="37"/>
                    <a:pt x="245" y="37"/>
                    <a:pt x="244" y="38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38" y="40"/>
                    <a:pt x="237" y="46"/>
                    <a:pt x="239" y="50"/>
                  </a:cubicBezTo>
                  <a:cubicBezTo>
                    <a:pt x="240" y="54"/>
                    <a:pt x="244" y="56"/>
                    <a:pt x="247" y="56"/>
                  </a:cubicBezTo>
                  <a:cubicBezTo>
                    <a:pt x="249" y="56"/>
                    <a:pt x="250" y="55"/>
                    <a:pt x="251" y="55"/>
                  </a:cubicBezTo>
                  <a:cubicBezTo>
                    <a:pt x="256" y="52"/>
                    <a:pt x="258" y="47"/>
                    <a:pt x="256" y="42"/>
                  </a:cubicBezTo>
                  <a:cubicBezTo>
                    <a:pt x="254" y="39"/>
                    <a:pt x="251" y="37"/>
                    <a:pt x="247" y="37"/>
                  </a:cubicBezTo>
                  <a:moveTo>
                    <a:pt x="287" y="19"/>
                  </a:moveTo>
                  <a:cubicBezTo>
                    <a:pt x="286" y="19"/>
                    <a:pt x="284" y="19"/>
                    <a:pt x="283" y="19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78" y="22"/>
                    <a:pt x="276" y="27"/>
                    <a:pt x="278" y="32"/>
                  </a:cubicBezTo>
                  <a:cubicBezTo>
                    <a:pt x="280" y="35"/>
                    <a:pt x="283" y="37"/>
                    <a:pt x="287" y="37"/>
                  </a:cubicBezTo>
                  <a:cubicBezTo>
                    <a:pt x="288" y="37"/>
                    <a:pt x="290" y="37"/>
                    <a:pt x="291" y="36"/>
                  </a:cubicBezTo>
                  <a:cubicBezTo>
                    <a:pt x="295" y="34"/>
                    <a:pt x="297" y="29"/>
                    <a:pt x="295" y="24"/>
                  </a:cubicBezTo>
                  <a:cubicBezTo>
                    <a:pt x="294" y="21"/>
                    <a:pt x="290" y="19"/>
                    <a:pt x="287" y="19"/>
                  </a:cubicBezTo>
                  <a:moveTo>
                    <a:pt x="326" y="0"/>
                  </a:moveTo>
                  <a:cubicBezTo>
                    <a:pt x="325" y="0"/>
                    <a:pt x="324" y="0"/>
                    <a:pt x="322" y="1"/>
                  </a:cubicBezTo>
                  <a:cubicBezTo>
                    <a:pt x="322" y="1"/>
                    <a:pt x="322" y="1"/>
                    <a:pt x="322" y="1"/>
                  </a:cubicBezTo>
                  <a:cubicBezTo>
                    <a:pt x="317" y="3"/>
                    <a:pt x="316" y="9"/>
                    <a:pt x="318" y="13"/>
                  </a:cubicBezTo>
                  <a:cubicBezTo>
                    <a:pt x="319" y="17"/>
                    <a:pt x="323" y="19"/>
                    <a:pt x="326" y="19"/>
                  </a:cubicBezTo>
                  <a:cubicBezTo>
                    <a:pt x="328" y="19"/>
                    <a:pt x="329" y="18"/>
                    <a:pt x="330" y="18"/>
                  </a:cubicBezTo>
                  <a:cubicBezTo>
                    <a:pt x="335" y="16"/>
                    <a:pt x="337" y="10"/>
                    <a:pt x="335" y="5"/>
                  </a:cubicBezTo>
                  <a:cubicBezTo>
                    <a:pt x="333" y="2"/>
                    <a:pt x="330" y="0"/>
                    <a:pt x="326" y="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9" name="Freeform 43">
              <a:extLst>
                <a:ext uri="{FF2B5EF4-FFF2-40B4-BE49-F238E27FC236}">
                  <a16:creationId xmlns:a16="http://schemas.microsoft.com/office/drawing/2014/main" id="{193CA142-DED5-4CB7-9DFD-6D98E47B7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805" y="2704750"/>
              <a:ext cx="401247" cy="608118"/>
            </a:xfrm>
            <a:custGeom>
              <a:avLst/>
              <a:gdLst>
                <a:gd name="T0" fmla="*/ 2 w 207"/>
                <a:gd name="T1" fmla="*/ 299 h 313"/>
                <a:gd name="T2" fmla="*/ 5 w 207"/>
                <a:gd name="T3" fmla="*/ 312 h 313"/>
                <a:gd name="T4" fmla="*/ 18 w 207"/>
                <a:gd name="T5" fmla="*/ 308 h 313"/>
                <a:gd name="T6" fmla="*/ 10 w 207"/>
                <a:gd name="T7" fmla="*/ 294 h 313"/>
                <a:gd name="T8" fmla="*/ 26 w 207"/>
                <a:gd name="T9" fmla="*/ 262 h 313"/>
                <a:gd name="T10" fmla="*/ 28 w 207"/>
                <a:gd name="T11" fmla="*/ 275 h 313"/>
                <a:gd name="T12" fmla="*/ 41 w 207"/>
                <a:gd name="T13" fmla="*/ 272 h 313"/>
                <a:gd name="T14" fmla="*/ 34 w 207"/>
                <a:gd name="T15" fmla="*/ 257 h 313"/>
                <a:gd name="T16" fmla="*/ 49 w 207"/>
                <a:gd name="T17" fmla="*/ 225 h 313"/>
                <a:gd name="T18" fmla="*/ 52 w 207"/>
                <a:gd name="T19" fmla="*/ 238 h 313"/>
                <a:gd name="T20" fmla="*/ 65 w 207"/>
                <a:gd name="T21" fmla="*/ 235 h 313"/>
                <a:gd name="T22" fmla="*/ 57 w 207"/>
                <a:gd name="T23" fmla="*/ 221 h 313"/>
                <a:gd name="T24" fmla="*/ 72 w 207"/>
                <a:gd name="T25" fmla="*/ 188 h 313"/>
                <a:gd name="T26" fmla="*/ 75 w 207"/>
                <a:gd name="T27" fmla="*/ 201 h 313"/>
                <a:gd name="T28" fmla="*/ 88 w 207"/>
                <a:gd name="T29" fmla="*/ 198 h 313"/>
                <a:gd name="T30" fmla="*/ 80 w 207"/>
                <a:gd name="T31" fmla="*/ 184 h 313"/>
                <a:gd name="T32" fmla="*/ 95 w 207"/>
                <a:gd name="T33" fmla="*/ 151 h 313"/>
                <a:gd name="T34" fmla="*/ 98 w 207"/>
                <a:gd name="T35" fmla="*/ 164 h 313"/>
                <a:gd name="T36" fmla="*/ 111 w 207"/>
                <a:gd name="T37" fmla="*/ 161 h 313"/>
                <a:gd name="T38" fmla="*/ 103 w 207"/>
                <a:gd name="T39" fmla="*/ 147 h 313"/>
                <a:gd name="T40" fmla="*/ 119 w 207"/>
                <a:gd name="T41" fmla="*/ 114 h 313"/>
                <a:gd name="T42" fmla="*/ 121 w 207"/>
                <a:gd name="T43" fmla="*/ 127 h 313"/>
                <a:gd name="T44" fmla="*/ 134 w 207"/>
                <a:gd name="T45" fmla="*/ 124 h 313"/>
                <a:gd name="T46" fmla="*/ 126 w 207"/>
                <a:gd name="T47" fmla="*/ 110 h 313"/>
                <a:gd name="T48" fmla="*/ 142 w 207"/>
                <a:gd name="T49" fmla="*/ 78 h 313"/>
                <a:gd name="T50" fmla="*/ 145 w 207"/>
                <a:gd name="T51" fmla="*/ 91 h 313"/>
                <a:gd name="T52" fmla="*/ 157 w 207"/>
                <a:gd name="T53" fmla="*/ 87 h 313"/>
                <a:gd name="T54" fmla="*/ 150 w 207"/>
                <a:gd name="T55" fmla="*/ 73 h 313"/>
                <a:gd name="T56" fmla="*/ 165 w 207"/>
                <a:gd name="T57" fmla="*/ 41 h 313"/>
                <a:gd name="T58" fmla="*/ 168 w 207"/>
                <a:gd name="T59" fmla="*/ 54 h 313"/>
                <a:gd name="T60" fmla="*/ 181 w 207"/>
                <a:gd name="T61" fmla="*/ 51 h 313"/>
                <a:gd name="T62" fmla="*/ 173 w 207"/>
                <a:gd name="T63" fmla="*/ 36 h 313"/>
                <a:gd name="T64" fmla="*/ 188 w 207"/>
                <a:gd name="T65" fmla="*/ 4 h 313"/>
                <a:gd name="T66" fmla="*/ 191 w 207"/>
                <a:gd name="T67" fmla="*/ 17 h 313"/>
                <a:gd name="T68" fmla="*/ 204 w 207"/>
                <a:gd name="T69" fmla="*/ 14 h 313"/>
                <a:gd name="T70" fmla="*/ 196 w 207"/>
                <a:gd name="T7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7" h="313">
                  <a:moveTo>
                    <a:pt x="10" y="294"/>
                  </a:moveTo>
                  <a:cubicBezTo>
                    <a:pt x="7" y="294"/>
                    <a:pt x="4" y="296"/>
                    <a:pt x="2" y="299"/>
                  </a:cubicBezTo>
                  <a:cubicBezTo>
                    <a:pt x="2" y="299"/>
                    <a:pt x="2" y="299"/>
                    <a:pt x="2" y="299"/>
                  </a:cubicBezTo>
                  <a:cubicBezTo>
                    <a:pt x="0" y="303"/>
                    <a:pt x="1" y="309"/>
                    <a:pt x="5" y="312"/>
                  </a:cubicBezTo>
                  <a:cubicBezTo>
                    <a:pt x="7" y="312"/>
                    <a:pt x="8" y="313"/>
                    <a:pt x="10" y="313"/>
                  </a:cubicBezTo>
                  <a:cubicBezTo>
                    <a:pt x="13" y="313"/>
                    <a:pt x="16" y="311"/>
                    <a:pt x="18" y="308"/>
                  </a:cubicBezTo>
                  <a:cubicBezTo>
                    <a:pt x="21" y="304"/>
                    <a:pt x="20" y="298"/>
                    <a:pt x="15" y="296"/>
                  </a:cubicBezTo>
                  <a:cubicBezTo>
                    <a:pt x="14" y="295"/>
                    <a:pt x="12" y="294"/>
                    <a:pt x="10" y="294"/>
                  </a:cubicBezTo>
                  <a:moveTo>
                    <a:pt x="34" y="257"/>
                  </a:moveTo>
                  <a:cubicBezTo>
                    <a:pt x="30" y="257"/>
                    <a:pt x="27" y="259"/>
                    <a:pt x="26" y="262"/>
                  </a:cubicBezTo>
                  <a:cubicBezTo>
                    <a:pt x="25" y="262"/>
                    <a:pt x="25" y="262"/>
                    <a:pt x="25" y="262"/>
                  </a:cubicBezTo>
                  <a:cubicBezTo>
                    <a:pt x="23" y="267"/>
                    <a:pt x="24" y="272"/>
                    <a:pt x="28" y="275"/>
                  </a:cubicBezTo>
                  <a:cubicBezTo>
                    <a:pt x="30" y="276"/>
                    <a:pt x="32" y="276"/>
                    <a:pt x="33" y="276"/>
                  </a:cubicBezTo>
                  <a:cubicBezTo>
                    <a:pt x="36" y="276"/>
                    <a:pt x="40" y="274"/>
                    <a:pt x="41" y="272"/>
                  </a:cubicBezTo>
                  <a:cubicBezTo>
                    <a:pt x="44" y="267"/>
                    <a:pt x="43" y="262"/>
                    <a:pt x="38" y="259"/>
                  </a:cubicBezTo>
                  <a:cubicBezTo>
                    <a:pt x="37" y="258"/>
                    <a:pt x="35" y="257"/>
                    <a:pt x="34" y="257"/>
                  </a:cubicBezTo>
                  <a:moveTo>
                    <a:pt x="57" y="221"/>
                  </a:moveTo>
                  <a:cubicBezTo>
                    <a:pt x="54" y="221"/>
                    <a:pt x="51" y="222"/>
                    <a:pt x="49" y="225"/>
                  </a:cubicBezTo>
                  <a:cubicBezTo>
                    <a:pt x="49" y="225"/>
                    <a:pt x="49" y="225"/>
                    <a:pt x="49" y="225"/>
                  </a:cubicBezTo>
                  <a:cubicBezTo>
                    <a:pt x="46" y="230"/>
                    <a:pt x="47" y="235"/>
                    <a:pt x="52" y="238"/>
                  </a:cubicBezTo>
                  <a:cubicBezTo>
                    <a:pt x="53" y="239"/>
                    <a:pt x="55" y="239"/>
                    <a:pt x="56" y="239"/>
                  </a:cubicBezTo>
                  <a:cubicBezTo>
                    <a:pt x="60" y="239"/>
                    <a:pt x="63" y="238"/>
                    <a:pt x="65" y="235"/>
                  </a:cubicBezTo>
                  <a:cubicBezTo>
                    <a:pt x="67" y="231"/>
                    <a:pt x="66" y="225"/>
                    <a:pt x="62" y="222"/>
                  </a:cubicBezTo>
                  <a:cubicBezTo>
                    <a:pt x="60" y="221"/>
                    <a:pt x="58" y="221"/>
                    <a:pt x="57" y="221"/>
                  </a:cubicBezTo>
                  <a:moveTo>
                    <a:pt x="80" y="184"/>
                  </a:moveTo>
                  <a:cubicBezTo>
                    <a:pt x="77" y="184"/>
                    <a:pt x="74" y="185"/>
                    <a:pt x="72" y="188"/>
                  </a:cubicBezTo>
                  <a:cubicBezTo>
                    <a:pt x="72" y="189"/>
                    <a:pt x="72" y="189"/>
                    <a:pt x="72" y="189"/>
                  </a:cubicBezTo>
                  <a:cubicBezTo>
                    <a:pt x="69" y="193"/>
                    <a:pt x="71" y="198"/>
                    <a:pt x="75" y="201"/>
                  </a:cubicBezTo>
                  <a:cubicBezTo>
                    <a:pt x="76" y="202"/>
                    <a:pt x="78" y="202"/>
                    <a:pt x="80" y="202"/>
                  </a:cubicBezTo>
                  <a:cubicBezTo>
                    <a:pt x="83" y="202"/>
                    <a:pt x="86" y="201"/>
                    <a:pt x="88" y="198"/>
                  </a:cubicBezTo>
                  <a:cubicBezTo>
                    <a:pt x="91" y="194"/>
                    <a:pt x="89" y="188"/>
                    <a:pt x="85" y="185"/>
                  </a:cubicBezTo>
                  <a:cubicBezTo>
                    <a:pt x="83" y="184"/>
                    <a:pt x="82" y="184"/>
                    <a:pt x="80" y="184"/>
                  </a:cubicBezTo>
                  <a:moveTo>
                    <a:pt x="103" y="147"/>
                  </a:moveTo>
                  <a:cubicBezTo>
                    <a:pt x="100" y="147"/>
                    <a:pt x="97" y="148"/>
                    <a:pt x="95" y="151"/>
                  </a:cubicBezTo>
                  <a:cubicBezTo>
                    <a:pt x="95" y="152"/>
                    <a:pt x="95" y="152"/>
                    <a:pt x="95" y="152"/>
                  </a:cubicBezTo>
                  <a:cubicBezTo>
                    <a:pt x="92" y="156"/>
                    <a:pt x="94" y="161"/>
                    <a:pt x="98" y="164"/>
                  </a:cubicBezTo>
                  <a:cubicBezTo>
                    <a:pt x="100" y="165"/>
                    <a:pt x="101" y="166"/>
                    <a:pt x="103" y="166"/>
                  </a:cubicBezTo>
                  <a:cubicBezTo>
                    <a:pt x="106" y="166"/>
                    <a:pt x="109" y="164"/>
                    <a:pt x="111" y="161"/>
                  </a:cubicBezTo>
                  <a:cubicBezTo>
                    <a:pt x="114" y="157"/>
                    <a:pt x="112" y="151"/>
                    <a:pt x="108" y="148"/>
                  </a:cubicBezTo>
                  <a:cubicBezTo>
                    <a:pt x="107" y="147"/>
                    <a:pt x="105" y="147"/>
                    <a:pt x="103" y="147"/>
                  </a:cubicBezTo>
                  <a:moveTo>
                    <a:pt x="126" y="110"/>
                  </a:moveTo>
                  <a:cubicBezTo>
                    <a:pt x="123" y="110"/>
                    <a:pt x="120" y="112"/>
                    <a:pt x="119" y="114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16" y="119"/>
                    <a:pt x="117" y="125"/>
                    <a:pt x="121" y="127"/>
                  </a:cubicBezTo>
                  <a:cubicBezTo>
                    <a:pt x="123" y="128"/>
                    <a:pt x="124" y="129"/>
                    <a:pt x="126" y="129"/>
                  </a:cubicBezTo>
                  <a:cubicBezTo>
                    <a:pt x="129" y="129"/>
                    <a:pt x="132" y="127"/>
                    <a:pt x="134" y="124"/>
                  </a:cubicBezTo>
                  <a:cubicBezTo>
                    <a:pt x="137" y="120"/>
                    <a:pt x="136" y="114"/>
                    <a:pt x="131" y="112"/>
                  </a:cubicBezTo>
                  <a:cubicBezTo>
                    <a:pt x="130" y="111"/>
                    <a:pt x="128" y="110"/>
                    <a:pt x="126" y="110"/>
                  </a:cubicBezTo>
                  <a:moveTo>
                    <a:pt x="150" y="73"/>
                  </a:moveTo>
                  <a:cubicBezTo>
                    <a:pt x="147" y="73"/>
                    <a:pt x="144" y="75"/>
                    <a:pt x="142" y="78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39" y="82"/>
                    <a:pt x="140" y="88"/>
                    <a:pt x="145" y="91"/>
                  </a:cubicBezTo>
                  <a:cubicBezTo>
                    <a:pt x="146" y="91"/>
                    <a:pt x="148" y="92"/>
                    <a:pt x="149" y="92"/>
                  </a:cubicBezTo>
                  <a:cubicBezTo>
                    <a:pt x="153" y="92"/>
                    <a:pt x="156" y="90"/>
                    <a:pt x="157" y="87"/>
                  </a:cubicBezTo>
                  <a:cubicBezTo>
                    <a:pt x="160" y="83"/>
                    <a:pt x="159" y="77"/>
                    <a:pt x="155" y="75"/>
                  </a:cubicBezTo>
                  <a:cubicBezTo>
                    <a:pt x="153" y="74"/>
                    <a:pt x="151" y="73"/>
                    <a:pt x="150" y="73"/>
                  </a:cubicBezTo>
                  <a:moveTo>
                    <a:pt x="173" y="36"/>
                  </a:moveTo>
                  <a:cubicBezTo>
                    <a:pt x="170" y="36"/>
                    <a:pt x="167" y="38"/>
                    <a:pt x="165" y="41"/>
                  </a:cubicBezTo>
                  <a:cubicBezTo>
                    <a:pt x="165" y="41"/>
                    <a:pt x="165" y="41"/>
                    <a:pt x="165" y="41"/>
                  </a:cubicBezTo>
                  <a:cubicBezTo>
                    <a:pt x="162" y="45"/>
                    <a:pt x="164" y="51"/>
                    <a:pt x="168" y="54"/>
                  </a:cubicBezTo>
                  <a:cubicBezTo>
                    <a:pt x="169" y="55"/>
                    <a:pt x="171" y="55"/>
                    <a:pt x="173" y="55"/>
                  </a:cubicBezTo>
                  <a:cubicBezTo>
                    <a:pt x="176" y="55"/>
                    <a:pt x="179" y="53"/>
                    <a:pt x="181" y="51"/>
                  </a:cubicBezTo>
                  <a:cubicBezTo>
                    <a:pt x="183" y="46"/>
                    <a:pt x="182" y="41"/>
                    <a:pt x="178" y="38"/>
                  </a:cubicBezTo>
                  <a:cubicBezTo>
                    <a:pt x="176" y="37"/>
                    <a:pt x="175" y="36"/>
                    <a:pt x="173" y="36"/>
                  </a:cubicBezTo>
                  <a:moveTo>
                    <a:pt x="196" y="0"/>
                  </a:moveTo>
                  <a:cubicBezTo>
                    <a:pt x="193" y="0"/>
                    <a:pt x="190" y="1"/>
                    <a:pt x="188" y="4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5" y="9"/>
                    <a:pt x="187" y="14"/>
                    <a:pt x="191" y="17"/>
                  </a:cubicBezTo>
                  <a:cubicBezTo>
                    <a:pt x="193" y="18"/>
                    <a:pt x="194" y="18"/>
                    <a:pt x="196" y="18"/>
                  </a:cubicBezTo>
                  <a:cubicBezTo>
                    <a:pt x="199" y="18"/>
                    <a:pt x="202" y="17"/>
                    <a:pt x="204" y="14"/>
                  </a:cubicBezTo>
                  <a:cubicBezTo>
                    <a:pt x="207" y="10"/>
                    <a:pt x="205" y="4"/>
                    <a:pt x="201" y="1"/>
                  </a:cubicBezTo>
                  <a:cubicBezTo>
                    <a:pt x="200" y="0"/>
                    <a:pt x="198" y="0"/>
                    <a:pt x="19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0" name="Freeform 44">
              <a:extLst>
                <a:ext uri="{FF2B5EF4-FFF2-40B4-BE49-F238E27FC236}">
                  <a16:creationId xmlns:a16="http://schemas.microsoft.com/office/drawing/2014/main" id="{C78C3AF8-AE2B-44C8-BC09-B8F332A6C5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3281" y="4101478"/>
              <a:ext cx="1051017" cy="36098"/>
            </a:xfrm>
            <a:custGeom>
              <a:avLst/>
              <a:gdLst>
                <a:gd name="T0" fmla="*/ 532 w 541"/>
                <a:gd name="T1" fmla="*/ 18 h 18"/>
                <a:gd name="T2" fmla="*/ 532 w 541"/>
                <a:gd name="T3" fmla="*/ 0 h 18"/>
                <a:gd name="T4" fmla="*/ 532 w 541"/>
                <a:gd name="T5" fmla="*/ 18 h 18"/>
                <a:gd name="T6" fmla="*/ 488 w 541"/>
                <a:gd name="T7" fmla="*/ 18 h 18"/>
                <a:gd name="T8" fmla="*/ 488 w 541"/>
                <a:gd name="T9" fmla="*/ 0 h 18"/>
                <a:gd name="T10" fmla="*/ 489 w 541"/>
                <a:gd name="T11" fmla="*/ 18 h 18"/>
                <a:gd name="T12" fmla="*/ 444 w 541"/>
                <a:gd name="T13" fmla="*/ 18 h 18"/>
                <a:gd name="T14" fmla="*/ 444 w 541"/>
                <a:gd name="T15" fmla="*/ 0 h 18"/>
                <a:gd name="T16" fmla="*/ 445 w 541"/>
                <a:gd name="T17" fmla="*/ 18 h 18"/>
                <a:gd name="T18" fmla="*/ 401 w 541"/>
                <a:gd name="T19" fmla="*/ 18 h 18"/>
                <a:gd name="T20" fmla="*/ 401 w 541"/>
                <a:gd name="T21" fmla="*/ 0 h 18"/>
                <a:gd name="T22" fmla="*/ 401 w 541"/>
                <a:gd name="T23" fmla="*/ 18 h 18"/>
                <a:gd name="T24" fmla="*/ 357 w 541"/>
                <a:gd name="T25" fmla="*/ 18 h 18"/>
                <a:gd name="T26" fmla="*/ 357 w 541"/>
                <a:gd name="T27" fmla="*/ 0 h 18"/>
                <a:gd name="T28" fmla="*/ 358 w 541"/>
                <a:gd name="T29" fmla="*/ 18 h 18"/>
                <a:gd name="T30" fmla="*/ 314 w 541"/>
                <a:gd name="T31" fmla="*/ 18 h 18"/>
                <a:gd name="T32" fmla="*/ 314 w 541"/>
                <a:gd name="T33" fmla="*/ 0 h 18"/>
                <a:gd name="T34" fmla="*/ 314 w 541"/>
                <a:gd name="T35" fmla="*/ 18 h 18"/>
                <a:gd name="T36" fmla="*/ 270 w 541"/>
                <a:gd name="T37" fmla="*/ 18 h 18"/>
                <a:gd name="T38" fmla="*/ 270 w 541"/>
                <a:gd name="T39" fmla="*/ 0 h 18"/>
                <a:gd name="T40" fmla="*/ 271 w 541"/>
                <a:gd name="T41" fmla="*/ 18 h 18"/>
                <a:gd name="T42" fmla="*/ 227 w 541"/>
                <a:gd name="T43" fmla="*/ 18 h 18"/>
                <a:gd name="T44" fmla="*/ 227 w 541"/>
                <a:gd name="T45" fmla="*/ 0 h 18"/>
                <a:gd name="T46" fmla="*/ 227 w 541"/>
                <a:gd name="T47" fmla="*/ 18 h 18"/>
                <a:gd name="T48" fmla="*/ 183 w 541"/>
                <a:gd name="T49" fmla="*/ 18 h 18"/>
                <a:gd name="T50" fmla="*/ 183 w 541"/>
                <a:gd name="T51" fmla="*/ 0 h 18"/>
                <a:gd name="T52" fmla="*/ 184 w 541"/>
                <a:gd name="T53" fmla="*/ 18 h 18"/>
                <a:gd name="T54" fmla="*/ 140 w 541"/>
                <a:gd name="T55" fmla="*/ 18 h 18"/>
                <a:gd name="T56" fmla="*/ 140 w 541"/>
                <a:gd name="T57" fmla="*/ 0 h 18"/>
                <a:gd name="T58" fmla="*/ 140 w 541"/>
                <a:gd name="T59" fmla="*/ 18 h 18"/>
                <a:gd name="T60" fmla="*/ 96 w 541"/>
                <a:gd name="T61" fmla="*/ 18 h 18"/>
                <a:gd name="T62" fmla="*/ 96 w 541"/>
                <a:gd name="T63" fmla="*/ 0 h 18"/>
                <a:gd name="T64" fmla="*/ 97 w 541"/>
                <a:gd name="T65" fmla="*/ 18 h 18"/>
                <a:gd name="T66" fmla="*/ 52 w 541"/>
                <a:gd name="T67" fmla="*/ 18 h 18"/>
                <a:gd name="T68" fmla="*/ 52 w 541"/>
                <a:gd name="T69" fmla="*/ 0 h 18"/>
                <a:gd name="T70" fmla="*/ 53 w 541"/>
                <a:gd name="T71" fmla="*/ 18 h 18"/>
                <a:gd name="T72" fmla="*/ 9 w 541"/>
                <a:gd name="T73" fmla="*/ 18 h 18"/>
                <a:gd name="T74" fmla="*/ 9 w 541"/>
                <a:gd name="T75" fmla="*/ 0 h 18"/>
                <a:gd name="T76" fmla="*/ 9 w 541"/>
                <a:gd name="T7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1" h="18">
                  <a:moveTo>
                    <a:pt x="532" y="18"/>
                  </a:moveTo>
                  <a:cubicBezTo>
                    <a:pt x="532" y="18"/>
                    <a:pt x="532" y="18"/>
                    <a:pt x="532" y="18"/>
                  </a:cubicBezTo>
                  <a:cubicBezTo>
                    <a:pt x="526" y="18"/>
                    <a:pt x="522" y="14"/>
                    <a:pt x="522" y="9"/>
                  </a:cubicBezTo>
                  <a:cubicBezTo>
                    <a:pt x="522" y="4"/>
                    <a:pt x="526" y="0"/>
                    <a:pt x="532" y="0"/>
                  </a:cubicBezTo>
                  <a:cubicBezTo>
                    <a:pt x="537" y="0"/>
                    <a:pt x="541" y="4"/>
                    <a:pt x="541" y="9"/>
                  </a:cubicBezTo>
                  <a:cubicBezTo>
                    <a:pt x="541" y="14"/>
                    <a:pt x="537" y="18"/>
                    <a:pt x="532" y="18"/>
                  </a:cubicBezTo>
                  <a:close/>
                  <a:moveTo>
                    <a:pt x="489" y="18"/>
                  </a:moveTo>
                  <a:cubicBezTo>
                    <a:pt x="488" y="18"/>
                    <a:pt x="488" y="18"/>
                    <a:pt x="488" y="18"/>
                  </a:cubicBezTo>
                  <a:cubicBezTo>
                    <a:pt x="483" y="18"/>
                    <a:pt x="479" y="14"/>
                    <a:pt x="479" y="9"/>
                  </a:cubicBezTo>
                  <a:cubicBezTo>
                    <a:pt x="479" y="4"/>
                    <a:pt x="483" y="0"/>
                    <a:pt x="488" y="0"/>
                  </a:cubicBezTo>
                  <a:cubicBezTo>
                    <a:pt x="493" y="0"/>
                    <a:pt x="497" y="4"/>
                    <a:pt x="497" y="9"/>
                  </a:cubicBezTo>
                  <a:cubicBezTo>
                    <a:pt x="497" y="14"/>
                    <a:pt x="494" y="18"/>
                    <a:pt x="489" y="18"/>
                  </a:cubicBezTo>
                  <a:close/>
                  <a:moveTo>
                    <a:pt x="445" y="18"/>
                  </a:moveTo>
                  <a:cubicBezTo>
                    <a:pt x="444" y="18"/>
                    <a:pt x="444" y="18"/>
                    <a:pt x="444" y="18"/>
                  </a:cubicBezTo>
                  <a:cubicBezTo>
                    <a:pt x="439" y="18"/>
                    <a:pt x="435" y="14"/>
                    <a:pt x="435" y="9"/>
                  </a:cubicBezTo>
                  <a:cubicBezTo>
                    <a:pt x="435" y="4"/>
                    <a:pt x="439" y="0"/>
                    <a:pt x="444" y="0"/>
                  </a:cubicBezTo>
                  <a:cubicBezTo>
                    <a:pt x="450" y="0"/>
                    <a:pt x="454" y="4"/>
                    <a:pt x="454" y="9"/>
                  </a:cubicBezTo>
                  <a:cubicBezTo>
                    <a:pt x="454" y="14"/>
                    <a:pt x="450" y="18"/>
                    <a:pt x="445" y="18"/>
                  </a:cubicBezTo>
                  <a:close/>
                  <a:moveTo>
                    <a:pt x="401" y="18"/>
                  </a:moveTo>
                  <a:cubicBezTo>
                    <a:pt x="401" y="18"/>
                    <a:pt x="401" y="18"/>
                    <a:pt x="401" y="18"/>
                  </a:cubicBezTo>
                  <a:cubicBezTo>
                    <a:pt x="396" y="18"/>
                    <a:pt x="392" y="14"/>
                    <a:pt x="392" y="9"/>
                  </a:cubicBezTo>
                  <a:cubicBezTo>
                    <a:pt x="392" y="4"/>
                    <a:pt x="396" y="0"/>
                    <a:pt x="401" y="0"/>
                  </a:cubicBezTo>
                  <a:cubicBezTo>
                    <a:pt x="406" y="0"/>
                    <a:pt x="410" y="4"/>
                    <a:pt x="410" y="9"/>
                  </a:cubicBezTo>
                  <a:cubicBezTo>
                    <a:pt x="410" y="14"/>
                    <a:pt x="406" y="18"/>
                    <a:pt x="401" y="18"/>
                  </a:cubicBezTo>
                  <a:close/>
                  <a:moveTo>
                    <a:pt x="358" y="18"/>
                  </a:moveTo>
                  <a:cubicBezTo>
                    <a:pt x="357" y="18"/>
                    <a:pt x="357" y="18"/>
                    <a:pt x="357" y="18"/>
                  </a:cubicBezTo>
                  <a:cubicBezTo>
                    <a:pt x="352" y="18"/>
                    <a:pt x="348" y="14"/>
                    <a:pt x="348" y="9"/>
                  </a:cubicBezTo>
                  <a:cubicBezTo>
                    <a:pt x="348" y="4"/>
                    <a:pt x="352" y="0"/>
                    <a:pt x="357" y="0"/>
                  </a:cubicBezTo>
                  <a:cubicBezTo>
                    <a:pt x="362" y="0"/>
                    <a:pt x="367" y="4"/>
                    <a:pt x="367" y="9"/>
                  </a:cubicBezTo>
                  <a:cubicBezTo>
                    <a:pt x="367" y="14"/>
                    <a:pt x="363" y="18"/>
                    <a:pt x="358" y="18"/>
                  </a:cubicBezTo>
                  <a:close/>
                  <a:moveTo>
                    <a:pt x="314" y="18"/>
                  </a:moveTo>
                  <a:cubicBezTo>
                    <a:pt x="314" y="18"/>
                    <a:pt x="314" y="18"/>
                    <a:pt x="314" y="18"/>
                  </a:cubicBezTo>
                  <a:cubicBezTo>
                    <a:pt x="309" y="18"/>
                    <a:pt x="305" y="14"/>
                    <a:pt x="305" y="9"/>
                  </a:cubicBezTo>
                  <a:cubicBezTo>
                    <a:pt x="305" y="4"/>
                    <a:pt x="309" y="0"/>
                    <a:pt x="314" y="0"/>
                  </a:cubicBezTo>
                  <a:cubicBezTo>
                    <a:pt x="319" y="0"/>
                    <a:pt x="323" y="4"/>
                    <a:pt x="323" y="9"/>
                  </a:cubicBezTo>
                  <a:cubicBezTo>
                    <a:pt x="323" y="14"/>
                    <a:pt x="319" y="18"/>
                    <a:pt x="314" y="18"/>
                  </a:cubicBezTo>
                  <a:close/>
                  <a:moveTo>
                    <a:pt x="271" y="18"/>
                  </a:moveTo>
                  <a:cubicBezTo>
                    <a:pt x="270" y="18"/>
                    <a:pt x="270" y="18"/>
                    <a:pt x="270" y="18"/>
                  </a:cubicBezTo>
                  <a:cubicBezTo>
                    <a:pt x="265" y="18"/>
                    <a:pt x="261" y="14"/>
                    <a:pt x="261" y="9"/>
                  </a:cubicBezTo>
                  <a:cubicBezTo>
                    <a:pt x="261" y="4"/>
                    <a:pt x="265" y="0"/>
                    <a:pt x="270" y="0"/>
                  </a:cubicBezTo>
                  <a:cubicBezTo>
                    <a:pt x="275" y="0"/>
                    <a:pt x="280" y="4"/>
                    <a:pt x="280" y="9"/>
                  </a:cubicBezTo>
                  <a:cubicBezTo>
                    <a:pt x="280" y="14"/>
                    <a:pt x="276" y="18"/>
                    <a:pt x="271" y="18"/>
                  </a:cubicBezTo>
                  <a:close/>
                  <a:moveTo>
                    <a:pt x="227" y="18"/>
                  </a:moveTo>
                  <a:cubicBezTo>
                    <a:pt x="227" y="18"/>
                    <a:pt x="227" y="18"/>
                    <a:pt x="227" y="18"/>
                  </a:cubicBezTo>
                  <a:cubicBezTo>
                    <a:pt x="222" y="18"/>
                    <a:pt x="217" y="14"/>
                    <a:pt x="217" y="9"/>
                  </a:cubicBezTo>
                  <a:cubicBezTo>
                    <a:pt x="217" y="4"/>
                    <a:pt x="222" y="0"/>
                    <a:pt x="227" y="0"/>
                  </a:cubicBezTo>
                  <a:cubicBezTo>
                    <a:pt x="232" y="0"/>
                    <a:pt x="236" y="4"/>
                    <a:pt x="236" y="9"/>
                  </a:cubicBezTo>
                  <a:cubicBezTo>
                    <a:pt x="236" y="14"/>
                    <a:pt x="232" y="18"/>
                    <a:pt x="227" y="18"/>
                  </a:cubicBezTo>
                  <a:close/>
                  <a:moveTo>
                    <a:pt x="184" y="18"/>
                  </a:moveTo>
                  <a:cubicBezTo>
                    <a:pt x="183" y="18"/>
                    <a:pt x="183" y="18"/>
                    <a:pt x="183" y="18"/>
                  </a:cubicBezTo>
                  <a:cubicBezTo>
                    <a:pt x="178" y="18"/>
                    <a:pt x="174" y="14"/>
                    <a:pt x="174" y="9"/>
                  </a:cubicBezTo>
                  <a:cubicBezTo>
                    <a:pt x="174" y="4"/>
                    <a:pt x="178" y="0"/>
                    <a:pt x="183" y="0"/>
                  </a:cubicBezTo>
                  <a:cubicBezTo>
                    <a:pt x="188" y="0"/>
                    <a:pt x="193" y="4"/>
                    <a:pt x="193" y="9"/>
                  </a:cubicBezTo>
                  <a:cubicBezTo>
                    <a:pt x="193" y="14"/>
                    <a:pt x="189" y="18"/>
                    <a:pt x="184" y="18"/>
                  </a:cubicBezTo>
                  <a:close/>
                  <a:moveTo>
                    <a:pt x="140" y="18"/>
                  </a:moveTo>
                  <a:cubicBezTo>
                    <a:pt x="140" y="18"/>
                    <a:pt x="140" y="18"/>
                    <a:pt x="140" y="18"/>
                  </a:cubicBezTo>
                  <a:cubicBezTo>
                    <a:pt x="134" y="18"/>
                    <a:pt x="130" y="14"/>
                    <a:pt x="130" y="9"/>
                  </a:cubicBezTo>
                  <a:cubicBezTo>
                    <a:pt x="130" y="4"/>
                    <a:pt x="134" y="0"/>
                    <a:pt x="140" y="0"/>
                  </a:cubicBezTo>
                  <a:cubicBezTo>
                    <a:pt x="145" y="0"/>
                    <a:pt x="149" y="4"/>
                    <a:pt x="149" y="9"/>
                  </a:cubicBezTo>
                  <a:cubicBezTo>
                    <a:pt x="149" y="14"/>
                    <a:pt x="145" y="18"/>
                    <a:pt x="140" y="18"/>
                  </a:cubicBezTo>
                  <a:close/>
                  <a:moveTo>
                    <a:pt x="97" y="18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91" y="18"/>
                    <a:pt x="87" y="14"/>
                    <a:pt x="87" y="9"/>
                  </a:cubicBezTo>
                  <a:cubicBezTo>
                    <a:pt x="87" y="4"/>
                    <a:pt x="91" y="0"/>
                    <a:pt x="96" y="0"/>
                  </a:cubicBezTo>
                  <a:cubicBezTo>
                    <a:pt x="101" y="0"/>
                    <a:pt x="106" y="4"/>
                    <a:pt x="106" y="9"/>
                  </a:cubicBezTo>
                  <a:cubicBezTo>
                    <a:pt x="106" y="14"/>
                    <a:pt x="102" y="18"/>
                    <a:pt x="97" y="18"/>
                  </a:cubicBezTo>
                  <a:close/>
                  <a:moveTo>
                    <a:pt x="53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47" y="18"/>
                    <a:pt x="43" y="14"/>
                    <a:pt x="43" y="9"/>
                  </a:cubicBezTo>
                  <a:cubicBezTo>
                    <a:pt x="43" y="4"/>
                    <a:pt x="47" y="0"/>
                    <a:pt x="52" y="0"/>
                  </a:cubicBezTo>
                  <a:cubicBezTo>
                    <a:pt x="58" y="0"/>
                    <a:pt x="62" y="4"/>
                    <a:pt x="62" y="9"/>
                  </a:cubicBezTo>
                  <a:cubicBezTo>
                    <a:pt x="62" y="14"/>
                    <a:pt x="58" y="18"/>
                    <a:pt x="53" y="18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5" y="18"/>
                    <a:pt x="9" y="1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1" name="Oval 45">
              <a:extLst>
                <a:ext uri="{FF2B5EF4-FFF2-40B4-BE49-F238E27FC236}">
                  <a16:creationId xmlns:a16="http://schemas.microsoft.com/office/drawing/2014/main" id="{8A95DBF2-07B5-4ACA-963E-DDADE61EC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5212" y="3193466"/>
              <a:ext cx="1852122" cy="18507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2" name="Oval 46">
              <a:extLst>
                <a:ext uri="{FF2B5EF4-FFF2-40B4-BE49-F238E27FC236}">
                  <a16:creationId xmlns:a16="http://schemas.microsoft.com/office/drawing/2014/main" id="{174C4A15-9964-4D89-ACD4-9B15DB8B8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606" y="3336471"/>
              <a:ext cx="1564724" cy="156472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6" name="Inhaltsplatzhalter 4">
            <a:extLst>
              <a:ext uri="{FF2B5EF4-FFF2-40B4-BE49-F238E27FC236}">
                <a16:creationId xmlns:a16="http://schemas.microsoft.com/office/drawing/2014/main" id="{ACD09098-0553-4A85-951A-D427EBD98B00}"/>
              </a:ext>
            </a:extLst>
          </p:cNvPr>
          <p:cNvSpPr txBox="1">
            <a:spLocks/>
          </p:cNvSpPr>
          <p:nvPr/>
        </p:nvSpPr>
        <p:spPr>
          <a:xfrm>
            <a:off x="5740222" y="4293944"/>
            <a:ext cx="221902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Regular reporting and review of Key Performance Indicators</a:t>
            </a:r>
            <a:endParaRPr lang="en-US" sz="11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7" name="Inhaltsplatzhalter 4">
            <a:extLst>
              <a:ext uri="{FF2B5EF4-FFF2-40B4-BE49-F238E27FC236}">
                <a16:creationId xmlns:a16="http://schemas.microsoft.com/office/drawing/2014/main" id="{12F9F795-A547-417E-8A04-FFC59AA7395B}"/>
              </a:ext>
            </a:extLst>
          </p:cNvPr>
          <p:cNvSpPr txBox="1">
            <a:spLocks/>
          </p:cNvSpPr>
          <p:nvPr/>
        </p:nvSpPr>
        <p:spPr>
          <a:xfrm>
            <a:off x="6329301" y="3763567"/>
            <a:ext cx="196138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rgbClr val="002060"/>
                </a:solidFill>
                <a:latin typeface="Cambria" panose="02040503050406030204" pitchFamily="18" charset="0"/>
              </a:rPr>
              <a:t>Patient Satisfaction Survey</a:t>
            </a:r>
            <a:endParaRPr lang="en-US" sz="11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8" name="Inhaltsplatzhalter 4">
            <a:extLst>
              <a:ext uri="{FF2B5EF4-FFF2-40B4-BE49-F238E27FC236}">
                <a16:creationId xmlns:a16="http://schemas.microsoft.com/office/drawing/2014/main" id="{5EEECD7F-B663-47E8-A117-05A9A578A8E0}"/>
              </a:ext>
            </a:extLst>
          </p:cNvPr>
          <p:cNvSpPr txBox="1">
            <a:spLocks/>
          </p:cNvSpPr>
          <p:nvPr/>
        </p:nvSpPr>
        <p:spPr>
          <a:xfrm>
            <a:off x="6726176" y="2673070"/>
            <a:ext cx="229329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rgbClr val="00B050"/>
                </a:solidFill>
                <a:latin typeface="Cambria" panose="02040503050406030204" pitchFamily="18" charset="0"/>
              </a:rPr>
              <a:t>Biomedical Waste Authorisation, Liquid Waste Management through ETP/low-cost models (Haryana/Karnataka)</a:t>
            </a:r>
          </a:p>
        </p:txBody>
      </p:sp>
      <p:sp>
        <p:nvSpPr>
          <p:cNvPr id="99" name="Inhaltsplatzhalter 4">
            <a:extLst>
              <a:ext uri="{FF2B5EF4-FFF2-40B4-BE49-F238E27FC236}">
                <a16:creationId xmlns:a16="http://schemas.microsoft.com/office/drawing/2014/main" id="{10337061-0FDB-41DC-A8C7-BFB1C11DF66A}"/>
              </a:ext>
            </a:extLst>
          </p:cNvPr>
          <p:cNvSpPr txBox="1">
            <a:spLocks/>
          </p:cNvSpPr>
          <p:nvPr/>
        </p:nvSpPr>
        <p:spPr>
          <a:xfrm>
            <a:off x="6297096" y="2184355"/>
            <a:ext cx="17314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Fire </a:t>
            </a:r>
            <a:r>
              <a:rPr lang="en-US" sz="12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NoC</a:t>
            </a:r>
            <a:endParaRPr lang="en-US" sz="12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0" name="Inhaltsplatzhalter 4">
            <a:extLst>
              <a:ext uri="{FF2B5EF4-FFF2-40B4-BE49-F238E27FC236}">
                <a16:creationId xmlns:a16="http://schemas.microsoft.com/office/drawing/2014/main" id="{A8885D87-EBAA-475D-BC6A-9148DEE16F34}"/>
              </a:ext>
            </a:extLst>
          </p:cNvPr>
          <p:cNvSpPr txBox="1">
            <a:spLocks/>
          </p:cNvSpPr>
          <p:nvPr/>
        </p:nvSpPr>
        <p:spPr>
          <a:xfrm>
            <a:off x="5706782" y="1382908"/>
            <a:ext cx="202733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rgbClr val="3776C3"/>
                </a:solidFill>
                <a:latin typeface="Cambria" panose="02040503050406030204" pitchFamily="18" charset="0"/>
              </a:rPr>
              <a:t>NQAS certification/Quarterly Internal Assessment</a:t>
            </a:r>
            <a:endParaRPr lang="en-US" sz="1200" b="1" dirty="0">
              <a:solidFill>
                <a:prstClr val="white">
                  <a:lumMod val="6500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101" name="Inhaltsplatzhalter 4">
            <a:extLst>
              <a:ext uri="{FF2B5EF4-FFF2-40B4-BE49-F238E27FC236}">
                <a16:creationId xmlns:a16="http://schemas.microsoft.com/office/drawing/2014/main" id="{559F2366-760E-4E6E-AC72-FD90A200D6EB}"/>
              </a:ext>
            </a:extLst>
          </p:cNvPr>
          <p:cNvSpPr txBox="1">
            <a:spLocks/>
          </p:cNvSpPr>
          <p:nvPr/>
        </p:nvSpPr>
        <p:spPr>
          <a:xfrm>
            <a:off x="1413755" y="4373917"/>
            <a:ext cx="202733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Timely recertification</a:t>
            </a:r>
            <a:endParaRPr lang="en-US" sz="11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2" name="Inhaltsplatzhalter 4">
            <a:extLst>
              <a:ext uri="{FF2B5EF4-FFF2-40B4-BE49-F238E27FC236}">
                <a16:creationId xmlns:a16="http://schemas.microsoft.com/office/drawing/2014/main" id="{3BF2A129-D917-4F3D-A18B-F6F126F11075}"/>
              </a:ext>
            </a:extLst>
          </p:cNvPr>
          <p:cNvSpPr txBox="1">
            <a:spLocks/>
          </p:cNvSpPr>
          <p:nvPr/>
        </p:nvSpPr>
        <p:spPr>
          <a:xfrm>
            <a:off x="886118" y="3723290"/>
            <a:ext cx="196138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rgbClr val="002060"/>
                </a:solidFill>
                <a:latin typeface="Cambria" panose="02040503050406030204" pitchFamily="18" charset="0"/>
              </a:rPr>
              <a:t>Annual Surveillance Audit</a:t>
            </a:r>
            <a:r>
              <a:rPr lang="en-IN" sz="1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endParaRPr lang="en-US" sz="1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03" name="Inhaltsplatzhalter 4">
            <a:extLst>
              <a:ext uri="{FF2B5EF4-FFF2-40B4-BE49-F238E27FC236}">
                <a16:creationId xmlns:a16="http://schemas.microsoft.com/office/drawing/2014/main" id="{2F1E9CDC-6576-48EB-A9AA-EC1C5741711C}"/>
              </a:ext>
            </a:extLst>
          </p:cNvPr>
          <p:cNvSpPr txBox="1">
            <a:spLocks/>
          </p:cNvSpPr>
          <p:nvPr/>
        </p:nvSpPr>
        <p:spPr>
          <a:xfrm>
            <a:off x="345888" y="2794160"/>
            <a:ext cx="208520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rgbClr val="00B050"/>
                </a:solidFill>
                <a:latin typeface="Cambria" panose="02040503050406030204" pitchFamily="18" charset="0"/>
              </a:rPr>
              <a:t>Progress of NQAS certification on quarterly basis as per NHM target </a:t>
            </a:r>
          </a:p>
        </p:txBody>
      </p:sp>
      <p:sp>
        <p:nvSpPr>
          <p:cNvPr id="104" name="Inhaltsplatzhalter 4">
            <a:extLst>
              <a:ext uri="{FF2B5EF4-FFF2-40B4-BE49-F238E27FC236}">
                <a16:creationId xmlns:a16="http://schemas.microsoft.com/office/drawing/2014/main" id="{899D7824-CA7F-4239-9E94-E088BD4BC1AE}"/>
              </a:ext>
            </a:extLst>
          </p:cNvPr>
          <p:cNvSpPr txBox="1">
            <a:spLocks/>
          </p:cNvSpPr>
          <p:nvPr/>
        </p:nvSpPr>
        <p:spPr>
          <a:xfrm>
            <a:off x="1508024" y="2079605"/>
            <a:ext cx="12669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Review of  NQAS score. </a:t>
            </a:r>
          </a:p>
        </p:txBody>
      </p:sp>
      <p:sp>
        <p:nvSpPr>
          <p:cNvPr id="105" name="Inhaltsplatzhalter 4">
            <a:extLst>
              <a:ext uri="{FF2B5EF4-FFF2-40B4-BE49-F238E27FC236}">
                <a16:creationId xmlns:a16="http://schemas.microsoft.com/office/drawing/2014/main" id="{383A8BDB-7C12-4D15-8032-27E9FBD767B6}"/>
              </a:ext>
            </a:extLst>
          </p:cNvPr>
          <p:cNvSpPr txBox="1">
            <a:spLocks/>
          </p:cNvSpPr>
          <p:nvPr/>
        </p:nvSpPr>
        <p:spPr>
          <a:xfrm>
            <a:off x="1970836" y="1254817"/>
            <a:ext cx="1555995" cy="792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r>
              <a:rPr lang="en-US" sz="1100" b="1" dirty="0">
                <a:solidFill>
                  <a:srgbClr val="3776C3"/>
                </a:solidFill>
                <a:latin typeface="Cambria" panose="02040503050406030204" pitchFamily="18" charset="0"/>
              </a:rPr>
              <a:t>Biannual conduct of State Quality Assurance Committee meeting</a:t>
            </a:r>
          </a:p>
          <a:p>
            <a:pPr marL="0" indent="0" algn="r" defTabSz="685595">
              <a:lnSpc>
                <a:spcPct val="100000"/>
              </a:lnSpc>
              <a:spcAft>
                <a:spcPts val="900"/>
              </a:spcAft>
              <a:buClrTx/>
              <a:buNone/>
            </a:pPr>
            <a:endParaRPr lang="en-US" sz="11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4" name="Freeform 28">
            <a:extLst>
              <a:ext uri="{FF2B5EF4-FFF2-40B4-BE49-F238E27FC236}">
                <a16:creationId xmlns:a16="http://schemas.microsoft.com/office/drawing/2014/main" id="{DC0A6A37-399B-4C26-B86E-FD6E92C48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1551708"/>
            <a:ext cx="223511" cy="187907"/>
          </a:xfrm>
          <a:custGeom>
            <a:avLst/>
            <a:gdLst>
              <a:gd name="T0" fmla="*/ 124 w 498"/>
              <a:gd name="T1" fmla="*/ 81 h 418"/>
              <a:gd name="T2" fmla="*/ 124 w 498"/>
              <a:gd name="T3" fmla="*/ 81 h 418"/>
              <a:gd name="T4" fmla="*/ 36 w 498"/>
              <a:gd name="T5" fmla="*/ 258 h 418"/>
              <a:gd name="T6" fmla="*/ 346 w 498"/>
              <a:gd name="T7" fmla="*/ 116 h 418"/>
              <a:gd name="T8" fmla="*/ 9 w 498"/>
              <a:gd name="T9" fmla="*/ 382 h 418"/>
              <a:gd name="T10" fmla="*/ 44 w 498"/>
              <a:gd name="T11" fmla="*/ 400 h 418"/>
              <a:gd name="T12" fmla="*/ 97 w 498"/>
              <a:gd name="T13" fmla="*/ 311 h 418"/>
              <a:gd name="T14" fmla="*/ 293 w 498"/>
              <a:gd name="T15" fmla="*/ 311 h 418"/>
              <a:gd name="T16" fmla="*/ 469 w 498"/>
              <a:gd name="T17" fmla="*/ 72 h 418"/>
              <a:gd name="T18" fmla="*/ 124 w 498"/>
              <a:gd name="T19" fmla="*/ 81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5" name="Freeform 46">
            <a:extLst>
              <a:ext uri="{FF2B5EF4-FFF2-40B4-BE49-F238E27FC236}">
                <a16:creationId xmlns:a16="http://schemas.microsoft.com/office/drawing/2014/main" id="{5152709E-28C8-4456-8B29-7FDB97306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109" y="1541817"/>
            <a:ext cx="207686" cy="197798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6" name="Freeform 70">
            <a:extLst>
              <a:ext uri="{FF2B5EF4-FFF2-40B4-BE49-F238E27FC236}">
                <a16:creationId xmlns:a16="http://schemas.microsoft.com/office/drawing/2014/main" id="{ADB1ABD2-6362-4210-8732-506F19661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376" y="2240646"/>
            <a:ext cx="223512" cy="199776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7" name="Freeform 79">
            <a:extLst>
              <a:ext uri="{FF2B5EF4-FFF2-40B4-BE49-F238E27FC236}">
                <a16:creationId xmlns:a16="http://schemas.microsoft.com/office/drawing/2014/main" id="{4D6C8E25-A79B-4D06-AFBD-81AFFDD67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475" y="4277778"/>
            <a:ext cx="215599" cy="215599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8" name="Freeform 80">
            <a:extLst>
              <a:ext uri="{FF2B5EF4-FFF2-40B4-BE49-F238E27FC236}">
                <a16:creationId xmlns:a16="http://schemas.microsoft.com/office/drawing/2014/main" id="{771B59E7-ABBE-4F6E-A7B2-92AF0F776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223" y="3642328"/>
            <a:ext cx="223512" cy="136479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Freeform 100">
            <a:extLst>
              <a:ext uri="{FF2B5EF4-FFF2-40B4-BE49-F238E27FC236}">
                <a16:creationId xmlns:a16="http://schemas.microsoft.com/office/drawing/2014/main" id="{BCDD6995-E2B8-489E-BB10-74D4800E5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330" y="3631798"/>
            <a:ext cx="223511" cy="144393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0" name="Freeform 102">
            <a:extLst>
              <a:ext uri="{FF2B5EF4-FFF2-40B4-BE49-F238E27FC236}">
                <a16:creationId xmlns:a16="http://schemas.microsoft.com/office/drawing/2014/main" id="{6D90A1E0-D780-471B-9147-6101036AC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975" y="2924713"/>
            <a:ext cx="223512" cy="199775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1" name="Freeform 123">
            <a:extLst>
              <a:ext uri="{FF2B5EF4-FFF2-40B4-BE49-F238E27FC236}">
                <a16:creationId xmlns:a16="http://schemas.microsoft.com/office/drawing/2014/main" id="{B1C4B9F9-0EF6-42B3-9735-B0B731FF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745" y="4307615"/>
            <a:ext cx="203731" cy="207686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2" name="Freeform 133">
            <a:extLst>
              <a:ext uri="{FF2B5EF4-FFF2-40B4-BE49-F238E27FC236}">
                <a16:creationId xmlns:a16="http://schemas.microsoft.com/office/drawing/2014/main" id="{871D52C3-2FE6-4FEB-A9E5-08BCA5943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381" y="2230718"/>
            <a:ext cx="223511" cy="215599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3" name="Freeform 154">
            <a:extLst>
              <a:ext uri="{FF2B5EF4-FFF2-40B4-BE49-F238E27FC236}">
                <a16:creationId xmlns:a16="http://schemas.microsoft.com/office/drawing/2014/main" id="{F28446D9-E45E-4B7E-9CAB-5C668CDE6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327" y="2915812"/>
            <a:ext cx="160217" cy="217577"/>
          </a:xfrm>
          <a:custGeom>
            <a:avLst/>
            <a:gdLst>
              <a:gd name="T0" fmla="*/ 346 w 355"/>
              <a:gd name="T1" fmla="*/ 132 h 487"/>
              <a:gd name="T2" fmla="*/ 346 w 355"/>
              <a:gd name="T3" fmla="*/ 132 h 487"/>
              <a:gd name="T4" fmla="*/ 116 w 355"/>
              <a:gd name="T5" fmla="*/ 17 h 487"/>
              <a:gd name="T6" fmla="*/ 9 w 355"/>
              <a:gd name="T7" fmla="*/ 53 h 487"/>
              <a:gd name="T8" fmla="*/ 0 w 355"/>
              <a:gd name="T9" fmla="*/ 79 h 487"/>
              <a:gd name="T10" fmla="*/ 9 w 355"/>
              <a:gd name="T11" fmla="*/ 345 h 487"/>
              <a:gd name="T12" fmla="*/ 18 w 355"/>
              <a:gd name="T13" fmla="*/ 363 h 487"/>
              <a:gd name="T14" fmla="*/ 222 w 355"/>
              <a:gd name="T15" fmla="*/ 486 h 487"/>
              <a:gd name="T16" fmla="*/ 231 w 355"/>
              <a:gd name="T17" fmla="*/ 486 h 487"/>
              <a:gd name="T18" fmla="*/ 240 w 355"/>
              <a:gd name="T19" fmla="*/ 486 h 487"/>
              <a:gd name="T20" fmla="*/ 248 w 355"/>
              <a:gd name="T21" fmla="*/ 478 h 487"/>
              <a:gd name="T22" fmla="*/ 248 w 355"/>
              <a:gd name="T23" fmla="*/ 203 h 487"/>
              <a:gd name="T24" fmla="*/ 240 w 355"/>
              <a:gd name="T25" fmla="*/ 185 h 487"/>
              <a:gd name="T26" fmla="*/ 44 w 355"/>
              <a:gd name="T27" fmla="*/ 70 h 487"/>
              <a:gd name="T28" fmla="*/ 71 w 355"/>
              <a:gd name="T29" fmla="*/ 53 h 487"/>
              <a:gd name="T30" fmla="*/ 107 w 355"/>
              <a:gd name="T31" fmla="*/ 44 h 487"/>
              <a:gd name="T32" fmla="*/ 301 w 355"/>
              <a:gd name="T33" fmla="*/ 150 h 487"/>
              <a:gd name="T34" fmla="*/ 310 w 355"/>
              <a:gd name="T35" fmla="*/ 159 h 487"/>
              <a:gd name="T36" fmla="*/ 310 w 355"/>
              <a:gd name="T37" fmla="*/ 425 h 487"/>
              <a:gd name="T38" fmla="*/ 328 w 355"/>
              <a:gd name="T39" fmla="*/ 442 h 487"/>
              <a:gd name="T40" fmla="*/ 354 w 355"/>
              <a:gd name="T41" fmla="*/ 425 h 487"/>
              <a:gd name="T42" fmla="*/ 354 w 355"/>
              <a:gd name="T43" fmla="*/ 141 h 487"/>
              <a:gd name="T44" fmla="*/ 346 w 355"/>
              <a:gd name="T45" fmla="*/ 13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>
              <a:buClrTx/>
            </a:pPr>
            <a:endParaRPr lang="en-US" sz="675" kern="1200"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F39E49B-92CA-289D-8692-EC7A8357265A}"/>
              </a:ext>
            </a:extLst>
          </p:cNvPr>
          <p:cNvSpPr txBox="1"/>
          <p:nvPr/>
        </p:nvSpPr>
        <p:spPr>
          <a:xfrm>
            <a:off x="6928536" y="938681"/>
            <a:ext cx="2085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600" b="1" kern="1200" dirty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At the Facility Level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74AE0B72-661A-5086-BE00-9A5D07B03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3" y="208137"/>
            <a:ext cx="8710748" cy="329400"/>
          </a:xfrm>
        </p:spPr>
        <p:txBody>
          <a:bodyPr/>
          <a:lstStyle/>
          <a:p>
            <a:pPr algn="ctr"/>
            <a:r>
              <a:rPr lang="en-US" sz="2400" kern="1200" dirty="0">
                <a:solidFill>
                  <a:srgbClr val="1A23FB"/>
                </a:solidFill>
                <a:latin typeface="Cambria" panose="02040503050406030204" pitchFamily="18" charset="0"/>
                <a:ea typeface="+mj-ea"/>
                <a:cs typeface="+mj-cs"/>
                <a:sym typeface="Arial"/>
              </a:rPr>
              <a:t>Key Actions for Implementation of Quality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0C884B82-66B1-ED2E-5182-4BB3F1493414}"/>
              </a:ext>
            </a:extLst>
          </p:cNvPr>
          <p:cNvSpPr/>
          <p:nvPr/>
        </p:nvSpPr>
        <p:spPr>
          <a:xfrm>
            <a:off x="3974596" y="2416536"/>
            <a:ext cx="1218757" cy="1207429"/>
          </a:xfrm>
          <a:prstGeom prst="roundRect">
            <a:avLst>
              <a:gd name="adj" fmla="val 49783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86" name="Picture 6" descr="Community - Free social icons">
            <a:extLst>
              <a:ext uri="{FF2B5EF4-FFF2-40B4-BE49-F238E27FC236}">
                <a16:creationId xmlns:a16="http://schemas.microsoft.com/office/drawing/2014/main" id="{79D1650B-1C3D-8D8D-EE50-F8A49101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11" y="2493052"/>
            <a:ext cx="987239" cy="10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E258B0-10A9-128F-B79D-1EAAC6278E4B}"/>
              </a:ext>
            </a:extLst>
          </p:cNvPr>
          <p:cNvCxnSpPr>
            <a:cxnSpLocks/>
          </p:cNvCxnSpPr>
          <p:nvPr/>
        </p:nvCxnSpPr>
        <p:spPr>
          <a:xfrm>
            <a:off x="4572000" y="744646"/>
            <a:ext cx="0" cy="4222142"/>
          </a:xfrm>
          <a:prstGeom prst="line">
            <a:avLst/>
          </a:prstGeom>
          <a:ln w="28575">
            <a:solidFill>
              <a:schemeClr val="tx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4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3B905-2470-1746-943D-3C7E62C3F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094" y="1920098"/>
            <a:ext cx="3155614" cy="171364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541D3-1EE9-034E-AC07-510C73C53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09" y="3205393"/>
            <a:ext cx="2040265" cy="1530199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39925A-ECD9-8A48-B199-D569B04D7E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936" b="26020"/>
          <a:stretch/>
        </p:blipFill>
        <p:spPr>
          <a:xfrm>
            <a:off x="437323" y="1985910"/>
            <a:ext cx="2745638" cy="154226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5A64A9-C39C-5C43-85C1-470FD41E1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494" y="440063"/>
            <a:ext cx="2487874" cy="1656263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2B76A-805A-8E4D-9814-DE6AF45CC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747" y="306714"/>
            <a:ext cx="2944467" cy="192296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05EC9-801D-8043-8B50-532285D68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639" y="3283395"/>
            <a:ext cx="1832261" cy="137419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473DB0-D260-5947-AEC4-B007A65D53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95" b="13944"/>
          <a:stretch/>
        </p:blipFill>
        <p:spPr>
          <a:xfrm>
            <a:off x="570685" y="359064"/>
            <a:ext cx="2445987" cy="1630511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285327-A7AF-9247-B69D-95664B3A8E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8293" y="3283395"/>
            <a:ext cx="2834616" cy="154226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Picture 2" descr="Pin on H A P P Y 2 U thanks!">
            <a:extLst>
              <a:ext uri="{FF2B5EF4-FFF2-40B4-BE49-F238E27FC236}">
                <a16:creationId xmlns:a16="http://schemas.microsoft.com/office/drawing/2014/main" id="{F3175E72-E5A1-6346-921F-636BA22F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92" y="1951076"/>
            <a:ext cx="2404102" cy="143185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6EC1B7-FA70-AF4D-9AE2-1CFAFC99D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9398" y="3400902"/>
            <a:ext cx="1684679" cy="130725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75663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FCF59D7F-DD0B-D946-B7D3-A93F21206094}"/>
              </a:ext>
            </a:extLst>
          </p:cNvPr>
          <p:cNvSpPr/>
          <p:nvPr/>
        </p:nvSpPr>
        <p:spPr>
          <a:xfrm>
            <a:off x="241437" y="3793261"/>
            <a:ext cx="8016443" cy="104637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glow rad="1016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Standards and Assessors Guidebook for Community Health Centers 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CHCs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) and Primary Health Centers 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PHCs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) were launched in November 2014, and Urban Primary Health Centers(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UPHC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) in January 2016 &amp;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HWC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n-cs"/>
              </a:rPr>
              <a:t>-SC in 2020</a:t>
            </a:r>
            <a:endParaRPr kumimoji="0" lang="en-US" sz="1500" b="0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8C02A3-B9EE-3D42-A5DD-54ECD5C45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5" y="1258880"/>
            <a:ext cx="3773644" cy="1977835"/>
          </a:xfrm>
          <a:prstGeom prst="rect">
            <a:avLst/>
          </a:prstGeom>
          <a:ln w="38100">
            <a:solidFill>
              <a:sysClr val="windowText" lastClr="000000"/>
            </a:solidFill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B41167A-04B8-6046-A0F7-F198E037C7D0}"/>
              </a:ext>
            </a:extLst>
          </p:cNvPr>
          <p:cNvSpPr txBox="1">
            <a:spLocks/>
          </p:cNvSpPr>
          <p:nvPr/>
        </p:nvSpPr>
        <p:spPr>
          <a:xfrm>
            <a:off x="241437" y="371051"/>
            <a:ext cx="8791878" cy="631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5E5E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pPr marL="0" lvl="0" indent="0" algn="ctr" fontAlgn="auto">
              <a:lnSpc>
                <a:spcPct val="80000"/>
              </a:lnSpc>
              <a:spcBef>
                <a:spcPts val="0"/>
              </a:spcBef>
              <a:buSzTx/>
              <a:tabLst/>
              <a:defRPr/>
            </a:pPr>
            <a:r>
              <a:rPr lang="en-GB" sz="2800" dirty="0">
                <a:solidFill>
                  <a:srgbClr val="1A23FB"/>
                </a:solidFill>
                <a:latin typeface="Georgia" panose="02040502050405020303" pitchFamily="18" charset="0"/>
                <a:cs typeface="Arial"/>
              </a:rPr>
              <a:t>National Quality Assurance Standards (NQAS)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B9B4DC-E769-E417-CF45-8F6E28BDE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76" y="1215415"/>
            <a:ext cx="3554233" cy="20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30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3">
            <a:extLst>
              <a:ext uri="{FF2B5EF4-FFF2-40B4-BE49-F238E27FC236}">
                <a16:creationId xmlns:a16="http://schemas.microsoft.com/office/drawing/2014/main" id="{D149DB54-A122-B441-A9A6-16363CEED486}"/>
              </a:ext>
            </a:extLst>
          </p:cNvPr>
          <p:cNvSpPr txBox="1">
            <a:spLocks/>
          </p:cNvSpPr>
          <p:nvPr/>
        </p:nvSpPr>
        <p:spPr>
          <a:xfrm>
            <a:off x="604795" y="125784"/>
            <a:ext cx="7886700" cy="4398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Overarching umbrella under NQAS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971C93E-CD76-A3D3-E287-0F189B594EF1}"/>
              </a:ext>
            </a:extLst>
          </p:cNvPr>
          <p:cNvSpPr/>
          <p:nvPr/>
        </p:nvSpPr>
        <p:spPr>
          <a:xfrm>
            <a:off x="110555" y="679276"/>
            <a:ext cx="8794142" cy="151041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E0E6F-EC8D-CB62-04A3-8688278946A1}"/>
              </a:ext>
            </a:extLst>
          </p:cNvPr>
          <p:cNvSpPr txBox="1"/>
          <p:nvPr/>
        </p:nvSpPr>
        <p:spPr>
          <a:xfrm>
            <a:off x="1754188" y="1814398"/>
            <a:ext cx="5737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National Quality Assurance Standards</a:t>
            </a:r>
          </a:p>
        </p:txBody>
      </p:sp>
      <p:sp>
        <p:nvSpPr>
          <p:cNvPr id="96" name="Round Same-side Corner of Rectangle 95">
            <a:extLst>
              <a:ext uri="{FF2B5EF4-FFF2-40B4-BE49-F238E27FC236}">
                <a16:creationId xmlns:a16="http://schemas.microsoft.com/office/drawing/2014/main" id="{9F6B6AA3-CA0C-7C02-2E8C-D7EE0AB25F4F}"/>
              </a:ext>
            </a:extLst>
          </p:cNvPr>
          <p:cNvSpPr/>
          <p:nvPr/>
        </p:nvSpPr>
        <p:spPr>
          <a:xfrm>
            <a:off x="154949" y="2234223"/>
            <a:ext cx="3963061" cy="311836"/>
          </a:xfrm>
          <a:prstGeom prst="round2SameRect">
            <a:avLst/>
          </a:prstGeom>
          <a:solidFill>
            <a:srgbClr val="C4BC14"/>
          </a:solidFill>
          <a:ln>
            <a:solidFill>
              <a:srgbClr val="C4B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ound Same-side Corner of Rectangle 96">
            <a:extLst>
              <a:ext uri="{FF2B5EF4-FFF2-40B4-BE49-F238E27FC236}">
                <a16:creationId xmlns:a16="http://schemas.microsoft.com/office/drawing/2014/main" id="{72801D52-CFF3-3F40-D72C-04AF9AD90DD4}"/>
              </a:ext>
            </a:extLst>
          </p:cNvPr>
          <p:cNvSpPr/>
          <p:nvPr/>
        </p:nvSpPr>
        <p:spPr>
          <a:xfrm>
            <a:off x="4359863" y="2241802"/>
            <a:ext cx="4544833" cy="311836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8F5BC10F-1688-5756-1F7C-EDC003FF6E8C}"/>
              </a:ext>
            </a:extLst>
          </p:cNvPr>
          <p:cNvSpPr/>
          <p:nvPr/>
        </p:nvSpPr>
        <p:spPr>
          <a:xfrm>
            <a:off x="6240460" y="2640028"/>
            <a:ext cx="1319916" cy="13011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8B7D02B4-E612-0904-1D7C-46B994A39274}"/>
              </a:ext>
            </a:extLst>
          </p:cNvPr>
          <p:cNvSpPr/>
          <p:nvPr/>
        </p:nvSpPr>
        <p:spPr>
          <a:xfrm>
            <a:off x="7688923" y="2640028"/>
            <a:ext cx="1319916" cy="1301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5E1A6286-6881-EC69-FFE8-AB69A2B49B3B}"/>
              </a:ext>
            </a:extLst>
          </p:cNvPr>
          <p:cNvSpPr/>
          <p:nvPr/>
        </p:nvSpPr>
        <p:spPr>
          <a:xfrm>
            <a:off x="154950" y="2619449"/>
            <a:ext cx="4028300" cy="1301112"/>
          </a:xfrm>
          <a:prstGeom prst="roundRect">
            <a:avLst/>
          </a:prstGeom>
          <a:solidFill>
            <a:srgbClr val="C4BC14">
              <a:alpha val="69804"/>
            </a:srgbClr>
          </a:solidFill>
          <a:ln>
            <a:solidFill>
              <a:srgbClr val="C4B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ECA4465C-D7C6-1188-C644-68859496EBEE}"/>
              </a:ext>
            </a:extLst>
          </p:cNvPr>
          <p:cNvSpPr/>
          <p:nvPr/>
        </p:nvSpPr>
        <p:spPr>
          <a:xfrm>
            <a:off x="4283966" y="2646263"/>
            <a:ext cx="1861083" cy="1301112"/>
          </a:xfrm>
          <a:prstGeom prst="roundRect">
            <a:avLst/>
          </a:prstGeom>
          <a:solidFill>
            <a:srgbClr val="178476">
              <a:alpha val="69804"/>
            </a:srgbClr>
          </a:solidFill>
          <a:ln>
            <a:solidFill>
              <a:srgbClr val="178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C11F084-8EDB-2405-5310-51C8BE9517DD}"/>
              </a:ext>
            </a:extLst>
          </p:cNvPr>
          <p:cNvSpPr txBox="1"/>
          <p:nvPr/>
        </p:nvSpPr>
        <p:spPr>
          <a:xfrm>
            <a:off x="1145402" y="2238391"/>
            <a:ext cx="2129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NQAS for Primary Care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203B183-5BD6-9E0D-C7C4-A1975A18AC16}"/>
              </a:ext>
            </a:extLst>
          </p:cNvPr>
          <p:cNvSpPr txBox="1"/>
          <p:nvPr/>
        </p:nvSpPr>
        <p:spPr>
          <a:xfrm>
            <a:off x="5305630" y="2231748"/>
            <a:ext cx="2449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ambria" panose="02040503050406030204" pitchFamily="18" charset="0"/>
              </a:rPr>
              <a:t>NQAS for Secondary Care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ADD645B9-6073-9288-6BA0-82BDAC13A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53" y="2697618"/>
            <a:ext cx="540866" cy="54646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F95FBF2-C756-EB6A-4292-C307CC8EC878}"/>
              </a:ext>
            </a:extLst>
          </p:cNvPr>
          <p:cNvPicPr/>
          <p:nvPr/>
        </p:nvPicPr>
        <p:blipFill rotWithShape="1">
          <a:blip r:embed="rId3"/>
          <a:srcRect l="13174" r="18120"/>
          <a:stretch/>
        </p:blipFill>
        <p:spPr>
          <a:xfrm>
            <a:off x="8076077" y="2675252"/>
            <a:ext cx="561509" cy="4549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5" name="Subtitle 2">
            <a:extLst>
              <a:ext uri="{FF2B5EF4-FFF2-40B4-BE49-F238E27FC236}">
                <a16:creationId xmlns:a16="http://schemas.microsoft.com/office/drawing/2014/main" id="{74F45FF2-261C-50F0-1EC1-4090AFBDAB83}"/>
              </a:ext>
            </a:extLst>
          </p:cNvPr>
          <p:cNvSpPr txBox="1">
            <a:spLocks/>
          </p:cNvSpPr>
          <p:nvPr/>
        </p:nvSpPr>
        <p:spPr>
          <a:xfrm>
            <a:off x="6249745" y="3235500"/>
            <a:ext cx="1319916" cy="690382"/>
          </a:xfrm>
          <a:prstGeom prst="rect">
            <a:avLst/>
          </a:prstGeom>
        </p:spPr>
        <p:txBody>
          <a:bodyPr vert="horz" wrap="square" lIns="34290" tIns="17145" rIns="34290" bIns="171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05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Lato Light" panose="020F0502020204030203" pitchFamily="34" charset="0"/>
                <a:cs typeface="Mukta ExtraLight" panose="020B0000000000000000" pitchFamily="34" charset="77"/>
              </a:rPr>
              <a:t>Improvement of  Quality of care around birth in LR and MOT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A8E3B6D-C3BB-3F24-1697-2480A7CB94D1}"/>
              </a:ext>
            </a:extLst>
          </p:cNvPr>
          <p:cNvSpPr txBox="1"/>
          <p:nvPr/>
        </p:nvSpPr>
        <p:spPr>
          <a:xfrm>
            <a:off x="7649166" y="3076118"/>
            <a:ext cx="149483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1A23FB"/>
                </a:solidFill>
                <a:latin typeface="Cambria" panose="02040503050406030204" pitchFamily="18" charset="0"/>
                <a:ea typeface="Roboto" panose="02000000000000000000" pitchFamily="2" charset="0"/>
                <a:cs typeface="Roboto" panose="02000000000000000000" pitchFamily="2" charset="0"/>
              </a:rPr>
              <a:t>MusQan initiative to ensure quality and safe services for child in OPD, PW, SNCU, NRC</a:t>
            </a:r>
          </a:p>
        </p:txBody>
      </p:sp>
      <p:sp>
        <p:nvSpPr>
          <p:cNvPr id="117" name="Subtitle 2">
            <a:extLst>
              <a:ext uri="{FF2B5EF4-FFF2-40B4-BE49-F238E27FC236}">
                <a16:creationId xmlns:a16="http://schemas.microsoft.com/office/drawing/2014/main" id="{4F5B1A58-5C87-BBC8-D8F2-937F72268498}"/>
              </a:ext>
            </a:extLst>
          </p:cNvPr>
          <p:cNvSpPr txBox="1">
            <a:spLocks/>
          </p:cNvSpPr>
          <p:nvPr/>
        </p:nvSpPr>
        <p:spPr>
          <a:xfrm>
            <a:off x="232475" y="3490512"/>
            <a:ext cx="1319916" cy="356957"/>
          </a:xfrm>
          <a:prstGeom prst="rect">
            <a:avLst/>
          </a:prstGeom>
        </p:spPr>
        <p:txBody>
          <a:bodyPr vert="horz" wrap="square" lIns="34290" tIns="17145" rIns="34290" bIns="171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05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Lato Light" panose="020F0502020204030203" pitchFamily="34" charset="0"/>
                <a:cs typeface="Mukta ExtraLight" panose="020B0000000000000000" pitchFamily="34" charset="77"/>
              </a:rPr>
              <a:t>Health and Wellness Centre</a:t>
            </a:r>
          </a:p>
        </p:txBody>
      </p:sp>
      <p:sp>
        <p:nvSpPr>
          <p:cNvPr id="118" name="Subtitle 2">
            <a:extLst>
              <a:ext uri="{FF2B5EF4-FFF2-40B4-BE49-F238E27FC236}">
                <a16:creationId xmlns:a16="http://schemas.microsoft.com/office/drawing/2014/main" id="{0D9853E3-AF65-E3E8-D4EB-919B23713A73}"/>
              </a:ext>
            </a:extLst>
          </p:cNvPr>
          <p:cNvSpPr txBox="1">
            <a:spLocks/>
          </p:cNvSpPr>
          <p:nvPr/>
        </p:nvSpPr>
        <p:spPr>
          <a:xfrm>
            <a:off x="4289565" y="3529700"/>
            <a:ext cx="1025229" cy="356957"/>
          </a:xfrm>
          <a:prstGeom prst="rect">
            <a:avLst/>
          </a:prstGeom>
        </p:spPr>
        <p:txBody>
          <a:bodyPr vert="horz" wrap="square" lIns="34290" tIns="17145" rIns="34290" bIns="171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050" dirty="0">
                <a:solidFill>
                  <a:schemeClr val="bg1"/>
                </a:solidFill>
                <a:latin typeface="Cambria" panose="02040503050406030204" pitchFamily="18" charset="0"/>
                <a:ea typeface="Lato Light" panose="020F0502020204030203" pitchFamily="34" charset="0"/>
                <a:cs typeface="Mukta ExtraLight" panose="020B0000000000000000" pitchFamily="34" charset="77"/>
              </a:rPr>
              <a:t>Community Health Centre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D50C6F3-607B-7733-614E-F81E79FE1713}"/>
              </a:ext>
            </a:extLst>
          </p:cNvPr>
          <p:cNvSpPr/>
          <p:nvPr/>
        </p:nvSpPr>
        <p:spPr>
          <a:xfrm>
            <a:off x="154949" y="4055450"/>
            <a:ext cx="8853889" cy="47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latin typeface="Cambria" panose="02040503050406030204" pitchFamily="18" charset="0"/>
              </a:rPr>
              <a:t>Ensuring Quality of Care across the public health system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7B360AC2-A3AB-1789-51CC-FC3E1DB32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66" y="452060"/>
            <a:ext cx="1319915" cy="1708643"/>
          </a:xfrm>
          <a:prstGeom prst="rect">
            <a:avLst/>
          </a:prstGeom>
        </p:spPr>
      </p:pic>
      <p:sp>
        <p:nvSpPr>
          <p:cNvPr id="46" name="Subtitle 2">
            <a:extLst>
              <a:ext uri="{FF2B5EF4-FFF2-40B4-BE49-F238E27FC236}">
                <a16:creationId xmlns:a16="http://schemas.microsoft.com/office/drawing/2014/main" id="{49749591-0585-4C55-0B95-034930D7C3A7}"/>
              </a:ext>
            </a:extLst>
          </p:cNvPr>
          <p:cNvSpPr txBox="1">
            <a:spLocks/>
          </p:cNvSpPr>
          <p:nvPr/>
        </p:nvSpPr>
        <p:spPr>
          <a:xfrm>
            <a:off x="1477516" y="3506416"/>
            <a:ext cx="1319916" cy="356957"/>
          </a:xfrm>
          <a:prstGeom prst="rect">
            <a:avLst/>
          </a:prstGeom>
        </p:spPr>
        <p:txBody>
          <a:bodyPr vert="horz" wrap="square" lIns="34290" tIns="17145" rIns="34290" bIns="171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05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Lato Light" panose="020F0502020204030203" pitchFamily="34" charset="0"/>
                <a:cs typeface="Mukta ExtraLight" panose="020B0000000000000000" pitchFamily="34" charset="77"/>
              </a:rPr>
              <a:t>Primary Health Centre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5A6E71A3-9308-9C24-C760-92A793089F24}"/>
              </a:ext>
            </a:extLst>
          </p:cNvPr>
          <p:cNvSpPr txBox="1">
            <a:spLocks/>
          </p:cNvSpPr>
          <p:nvPr/>
        </p:nvSpPr>
        <p:spPr>
          <a:xfrm>
            <a:off x="2722557" y="3490512"/>
            <a:ext cx="1319916" cy="356957"/>
          </a:xfrm>
          <a:prstGeom prst="rect">
            <a:avLst/>
          </a:prstGeom>
        </p:spPr>
        <p:txBody>
          <a:bodyPr vert="horz" wrap="square" lIns="34290" tIns="17145" rIns="34290" bIns="171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05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Lato Light" panose="020F0502020204030203" pitchFamily="34" charset="0"/>
                <a:cs typeface="Mukta ExtraLight" panose="020B0000000000000000" pitchFamily="34" charset="77"/>
              </a:rPr>
              <a:t>Urban Primary Health Centre</a:t>
            </a:r>
          </a:p>
        </p:txBody>
      </p:sp>
      <p:pic>
        <p:nvPicPr>
          <p:cNvPr id="48" name="Picture 8">
            <a:extLst>
              <a:ext uri="{FF2B5EF4-FFF2-40B4-BE49-F238E27FC236}">
                <a16:creationId xmlns:a16="http://schemas.microsoft.com/office/drawing/2014/main" id="{F0D3159B-09B5-CDD0-8A8B-6675C9B05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972" r="1486" b="972"/>
          <a:stretch>
            <a:fillRect/>
          </a:stretch>
        </p:blipFill>
        <p:spPr bwMode="auto">
          <a:xfrm>
            <a:off x="1768553" y="2674200"/>
            <a:ext cx="835069" cy="8117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CFDF122-3AD5-2356-5289-4F9603FD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157" y="2697618"/>
            <a:ext cx="851654" cy="71397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" name="Picture 4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9DA090-F9FB-49E5-F6BE-44523D94B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56" t="3968" r="1813"/>
          <a:stretch/>
        </p:blipFill>
        <p:spPr>
          <a:xfrm>
            <a:off x="411592" y="2717710"/>
            <a:ext cx="835069" cy="7580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21E0457A-0737-F348-2E4F-C0ACA9FE00C7}"/>
              </a:ext>
            </a:extLst>
          </p:cNvPr>
          <p:cNvSpPr txBox="1">
            <a:spLocks/>
          </p:cNvSpPr>
          <p:nvPr/>
        </p:nvSpPr>
        <p:spPr>
          <a:xfrm>
            <a:off x="5150957" y="3603543"/>
            <a:ext cx="1025229" cy="190245"/>
          </a:xfrm>
          <a:prstGeom prst="rect">
            <a:avLst/>
          </a:prstGeom>
        </p:spPr>
        <p:txBody>
          <a:bodyPr vert="horz" wrap="square" lIns="34290" tIns="17145" rIns="34290" bIns="171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1050" dirty="0">
                <a:solidFill>
                  <a:schemeClr val="bg1"/>
                </a:solidFill>
                <a:latin typeface="Cambria" panose="02040503050406030204" pitchFamily="18" charset="0"/>
                <a:ea typeface="Lato Light" panose="020F0502020204030203" pitchFamily="34" charset="0"/>
                <a:cs typeface="Mukta ExtraLight" panose="020B0000000000000000" pitchFamily="34" charset="77"/>
              </a:rPr>
              <a:t>DH/SDH</a:t>
            </a:r>
          </a:p>
        </p:txBody>
      </p:sp>
      <p:pic>
        <p:nvPicPr>
          <p:cNvPr id="52" name="Picture 7">
            <a:extLst>
              <a:ext uri="{FF2B5EF4-FFF2-40B4-BE49-F238E27FC236}">
                <a16:creationId xmlns:a16="http://schemas.microsoft.com/office/drawing/2014/main" id="{2E5612DA-4D72-9A3B-10AA-64BAD20654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4" t="-1315" r="-2464" b="-1315"/>
          <a:stretch>
            <a:fillRect/>
          </a:stretch>
        </p:blipFill>
        <p:spPr bwMode="auto">
          <a:xfrm>
            <a:off x="4335642" y="2781810"/>
            <a:ext cx="774705" cy="6785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B14C62E-EA40-6024-E43C-71538D5E2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722" y="2809204"/>
            <a:ext cx="793952" cy="67520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187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B772BA-22F9-42C8-87CA-97F653B542C8}"/>
              </a:ext>
            </a:extLst>
          </p:cNvPr>
          <p:cNvSpPr/>
          <p:nvPr/>
        </p:nvSpPr>
        <p:spPr>
          <a:xfrm>
            <a:off x="419929" y="756217"/>
            <a:ext cx="8304143" cy="419998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1500" b="1" i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endParaRPr lang="en-US" sz="1050" b="1" i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NQAS model is presently well-established 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meeting national and international 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benchmarks like the Insurance Regulatory 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Development Authority (IRDA as 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Society for Quality in 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Healthcare (ISQUA), respectively.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National Health Authority (NHA) has provided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15% incentive over above existing health benefit 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packages rate for NQAS</a:t>
            </a:r>
          </a:p>
          <a:p>
            <a:pPr>
              <a:lnSpc>
                <a:spcPct val="200000"/>
              </a:lnSpc>
            </a:pPr>
            <a:r>
              <a:rPr lang="en-US" sz="1100" b="1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National level certified public hospitals.</a:t>
            </a:r>
            <a:endParaRPr lang="en-US" sz="1600" b="1" i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500" i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800" i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800" i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800" i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1CE037-BAE2-4E78-B57D-71D22FC2083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0703" y="2277512"/>
            <a:ext cx="1611584" cy="24873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9D8075-8335-4620-BC7E-BE229960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45" y="29536"/>
            <a:ext cx="7886700" cy="648123"/>
          </a:xfrm>
        </p:spPr>
        <p:txBody>
          <a:bodyPr/>
          <a:lstStyle/>
          <a:p>
            <a:pPr algn="ctr"/>
            <a:r>
              <a:rPr lang="en-GB" sz="2800" b="1" dirty="0">
                <a:solidFill>
                  <a:srgbClr val="1A23FB"/>
                </a:solidFill>
                <a:latin typeface="Cambria" panose="02040503050406030204" pitchFamily="18" charset="0"/>
              </a:rPr>
              <a:t>NQAS –International &amp; National 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9456F-0137-47CB-8112-9FB233E99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97" y="2699163"/>
            <a:ext cx="2180645" cy="206567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C16392-D304-1843-800D-8B5923D6F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797" y="1247224"/>
            <a:ext cx="2299914" cy="1197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E:\NHSRC\LOGOS\download.jfif">
            <a:extLst>
              <a:ext uri="{FF2B5EF4-FFF2-40B4-BE49-F238E27FC236}">
                <a16:creationId xmlns:a16="http://schemas.microsoft.com/office/drawing/2014/main" id="{A7681CB7-EABF-A747-A808-29FB05F44A6C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363279" y="875652"/>
            <a:ext cx="1124838" cy="137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067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D770B-CD01-EB46-A534-34FFFA925A60}"/>
              </a:ext>
            </a:extLst>
          </p:cNvPr>
          <p:cNvSpPr txBox="1"/>
          <p:nvPr/>
        </p:nvSpPr>
        <p:spPr>
          <a:xfrm>
            <a:off x="1408701" y="47665"/>
            <a:ext cx="632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1A23FB"/>
                </a:solidFill>
                <a:latin typeface="Cambria" panose="02040503050406030204" pitchFamily="18" charset="0"/>
                <a:ea typeface="+mj-ea"/>
                <a:cs typeface="+mj-cs"/>
              </a:rPr>
              <a:t>Organizational Structure under Quality Assurance Programmes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8D69C-EF40-5349-9F43-EAE6A7D1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00" y="4190372"/>
            <a:ext cx="3527908" cy="657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F854931-A90D-A648-9300-5DC3BA51C1D8}"/>
              </a:ext>
            </a:extLst>
          </p:cNvPr>
          <p:cNvSpPr>
            <a:spLocks/>
          </p:cNvSpPr>
          <p:nvPr/>
        </p:nvSpPr>
        <p:spPr bwMode="auto">
          <a:xfrm>
            <a:off x="849815" y="4028689"/>
            <a:ext cx="3527908" cy="161270"/>
          </a:xfrm>
          <a:custGeom>
            <a:avLst/>
            <a:gdLst>
              <a:gd name="T0" fmla="*/ 3874 w 4263"/>
              <a:gd name="T1" fmla="*/ 0 h 119"/>
              <a:gd name="T2" fmla="*/ 388 w 4263"/>
              <a:gd name="T3" fmla="*/ 0 h 119"/>
              <a:gd name="T4" fmla="*/ 0 w 4263"/>
              <a:gd name="T5" fmla="*/ 119 h 119"/>
              <a:gd name="T6" fmla="*/ 4263 w 4263"/>
              <a:gd name="T7" fmla="*/ 119 h 119"/>
              <a:gd name="T8" fmla="*/ 3874 w 4263"/>
              <a:gd name="T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3" h="119">
                <a:moveTo>
                  <a:pt x="3874" y="0"/>
                </a:moveTo>
                <a:lnTo>
                  <a:pt x="388" y="0"/>
                </a:lnTo>
                <a:lnTo>
                  <a:pt x="0" y="119"/>
                </a:lnTo>
                <a:lnTo>
                  <a:pt x="4263" y="119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3F1968-31D4-F145-A920-2984F5A5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537" y="3588254"/>
            <a:ext cx="2858931" cy="4338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DA6F3E4-6C09-484E-861D-7B8F93AFD032}"/>
              </a:ext>
            </a:extLst>
          </p:cNvPr>
          <p:cNvSpPr>
            <a:spLocks/>
          </p:cNvSpPr>
          <p:nvPr/>
        </p:nvSpPr>
        <p:spPr bwMode="auto">
          <a:xfrm>
            <a:off x="1183537" y="3482911"/>
            <a:ext cx="2858931" cy="105343"/>
          </a:xfrm>
          <a:custGeom>
            <a:avLst/>
            <a:gdLst>
              <a:gd name="T0" fmla="*/ 3084 w 3473"/>
              <a:gd name="T1" fmla="*/ 0 h 118"/>
              <a:gd name="T2" fmla="*/ 389 w 3473"/>
              <a:gd name="T3" fmla="*/ 0 h 118"/>
              <a:gd name="T4" fmla="*/ 0 w 3473"/>
              <a:gd name="T5" fmla="*/ 118 h 118"/>
              <a:gd name="T6" fmla="*/ 3473 w 3473"/>
              <a:gd name="T7" fmla="*/ 118 h 118"/>
              <a:gd name="T8" fmla="*/ 3084 w 3473"/>
              <a:gd name="T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73" h="118">
                <a:moveTo>
                  <a:pt x="3084" y="0"/>
                </a:moveTo>
                <a:lnTo>
                  <a:pt x="389" y="0"/>
                </a:lnTo>
                <a:lnTo>
                  <a:pt x="0" y="118"/>
                </a:lnTo>
                <a:lnTo>
                  <a:pt x="3473" y="118"/>
                </a:lnTo>
                <a:lnTo>
                  <a:pt x="3084" y="0"/>
                </a:lnTo>
                <a:close/>
              </a:path>
            </a:pathLst>
          </a:custGeom>
          <a:solidFill>
            <a:srgbClr val="BF9000">
              <a:alpha val="74118"/>
            </a:srgbClr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8DE0F-0783-B24F-BED0-ED674AF27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383" y="2955735"/>
            <a:ext cx="2216617" cy="520608"/>
          </a:xfrm>
          <a:prstGeom prst="rect">
            <a:avLst/>
          </a:prstGeom>
          <a:solidFill>
            <a:srgbClr val="BB1540"/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938FD7C-63FC-1648-AEEB-64A4031420CA}"/>
              </a:ext>
            </a:extLst>
          </p:cNvPr>
          <p:cNvSpPr>
            <a:spLocks/>
          </p:cNvSpPr>
          <p:nvPr/>
        </p:nvSpPr>
        <p:spPr bwMode="auto">
          <a:xfrm>
            <a:off x="1503526" y="2830017"/>
            <a:ext cx="2216617" cy="127736"/>
          </a:xfrm>
          <a:custGeom>
            <a:avLst/>
            <a:gdLst>
              <a:gd name="T0" fmla="*/ 2307 w 2695"/>
              <a:gd name="T1" fmla="*/ 0 h 119"/>
              <a:gd name="T2" fmla="*/ 390 w 2695"/>
              <a:gd name="T3" fmla="*/ 0 h 119"/>
              <a:gd name="T4" fmla="*/ 0 w 2695"/>
              <a:gd name="T5" fmla="*/ 119 h 119"/>
              <a:gd name="T6" fmla="*/ 2695 w 2695"/>
              <a:gd name="T7" fmla="*/ 119 h 119"/>
              <a:gd name="T8" fmla="*/ 2307 w 2695"/>
              <a:gd name="T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95" h="119">
                <a:moveTo>
                  <a:pt x="2307" y="0"/>
                </a:moveTo>
                <a:lnTo>
                  <a:pt x="390" y="0"/>
                </a:lnTo>
                <a:lnTo>
                  <a:pt x="0" y="119"/>
                </a:lnTo>
                <a:lnTo>
                  <a:pt x="2695" y="119"/>
                </a:lnTo>
                <a:lnTo>
                  <a:pt x="2307" y="0"/>
                </a:lnTo>
                <a:close/>
              </a:path>
            </a:pathLst>
          </a:custGeom>
          <a:solidFill>
            <a:srgbClr val="BB1540">
              <a:alpha val="72941"/>
            </a:srgbClr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757451-F0A0-5648-BE71-9195BE632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23" y="2388924"/>
            <a:ext cx="1649731" cy="433870"/>
          </a:xfrm>
          <a:prstGeom prst="rect">
            <a:avLst/>
          </a:prstGeom>
          <a:solidFill>
            <a:srgbClr val="166755"/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17EE27-AADF-0C49-9ED0-1868AD27CDD5}"/>
              </a:ext>
            </a:extLst>
          </p:cNvPr>
          <p:cNvSpPr>
            <a:spLocks/>
          </p:cNvSpPr>
          <p:nvPr/>
        </p:nvSpPr>
        <p:spPr bwMode="auto">
          <a:xfrm>
            <a:off x="1841123" y="2283582"/>
            <a:ext cx="1532342" cy="105343"/>
          </a:xfrm>
          <a:custGeom>
            <a:avLst/>
            <a:gdLst>
              <a:gd name="T0" fmla="*/ 1528 w 1917"/>
              <a:gd name="T1" fmla="*/ 0 h 118"/>
              <a:gd name="T2" fmla="*/ 389 w 1917"/>
              <a:gd name="T3" fmla="*/ 0 h 118"/>
              <a:gd name="T4" fmla="*/ 0 w 1917"/>
              <a:gd name="T5" fmla="*/ 118 h 118"/>
              <a:gd name="T6" fmla="*/ 1917 w 1917"/>
              <a:gd name="T7" fmla="*/ 118 h 118"/>
              <a:gd name="T8" fmla="*/ 1528 w 1917"/>
              <a:gd name="T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17" h="118">
                <a:moveTo>
                  <a:pt x="1528" y="0"/>
                </a:moveTo>
                <a:lnTo>
                  <a:pt x="389" y="0"/>
                </a:lnTo>
                <a:lnTo>
                  <a:pt x="0" y="118"/>
                </a:lnTo>
                <a:lnTo>
                  <a:pt x="1917" y="118"/>
                </a:lnTo>
                <a:lnTo>
                  <a:pt x="1528" y="0"/>
                </a:lnTo>
                <a:close/>
              </a:path>
            </a:pathLst>
          </a:custGeom>
          <a:solidFill>
            <a:srgbClr val="166755">
              <a:alpha val="69804"/>
            </a:srgbClr>
          </a:solidFill>
          <a:ln>
            <a:noFill/>
          </a:ln>
        </p:spPr>
        <p:txBody>
          <a:bodyPr vert="horz" wrap="square" lIns="51422" tIns="25711" rIns="51422" bIns="25711" numCol="1" anchor="t" anchorCtr="0" compatLnSpc="1">
            <a:prstTxWarp prst="textNoShape">
              <a:avLst/>
            </a:prstTxWarp>
          </a:bodyPr>
          <a:lstStyle/>
          <a:p>
            <a:endParaRPr lang="en-US" sz="2024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2F7B6-EAF4-FE4A-B1BA-1C3DB4C430A5}"/>
              </a:ext>
            </a:extLst>
          </p:cNvPr>
          <p:cNvSpPr txBox="1"/>
          <p:nvPr/>
        </p:nvSpPr>
        <p:spPr>
          <a:xfrm>
            <a:off x="1817658" y="3661831"/>
            <a:ext cx="1579278" cy="3347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District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6209EF-AFFB-AF40-A308-720A57CC9ED0}"/>
              </a:ext>
            </a:extLst>
          </p:cNvPr>
          <p:cNvSpPr txBox="1"/>
          <p:nvPr/>
        </p:nvSpPr>
        <p:spPr>
          <a:xfrm>
            <a:off x="4052241" y="2465652"/>
            <a:ext cx="2959465" cy="253916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Central Quality Supervisory Committee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B688001-401C-9645-807C-C1B99DE398C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b="11085"/>
          <a:stretch/>
        </p:blipFill>
        <p:spPr bwMode="auto">
          <a:xfrm>
            <a:off x="1908692" y="1243765"/>
            <a:ext cx="1310696" cy="1098891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44985A-0C1B-0844-BABD-E4A488D23325}"/>
              </a:ext>
            </a:extLst>
          </p:cNvPr>
          <p:cNvSpPr txBox="1"/>
          <p:nvPr/>
        </p:nvSpPr>
        <p:spPr>
          <a:xfrm>
            <a:off x="4251876" y="3008290"/>
            <a:ext cx="1760418" cy="415498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State Quality </a:t>
            </a:r>
          </a:p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Assurance Committee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3A6912-54D2-9E4F-8345-6D339FEAF8B5}"/>
              </a:ext>
            </a:extLst>
          </p:cNvPr>
          <p:cNvSpPr txBox="1"/>
          <p:nvPr/>
        </p:nvSpPr>
        <p:spPr>
          <a:xfrm>
            <a:off x="6602002" y="3008290"/>
            <a:ext cx="1260281" cy="41549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State Quality </a:t>
            </a:r>
          </a:p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Assurance Unit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465BEA-CBBA-1247-86BB-A4F70E1CE959}"/>
              </a:ext>
            </a:extLst>
          </p:cNvPr>
          <p:cNvSpPr txBox="1"/>
          <p:nvPr/>
        </p:nvSpPr>
        <p:spPr>
          <a:xfrm>
            <a:off x="1824067" y="4312528"/>
            <a:ext cx="1566455" cy="3347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Facility Level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69DEBB-AA2C-054C-86BA-734A27052EE8}"/>
              </a:ext>
            </a:extLst>
          </p:cNvPr>
          <p:cNvSpPr txBox="1"/>
          <p:nvPr/>
        </p:nvSpPr>
        <p:spPr>
          <a:xfrm>
            <a:off x="1884207" y="3037570"/>
            <a:ext cx="1359668" cy="3347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State Level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2CBBCF-6B2E-8546-8E5F-8E2D9EF6AC4B}"/>
              </a:ext>
            </a:extLst>
          </p:cNvPr>
          <p:cNvSpPr txBox="1"/>
          <p:nvPr/>
        </p:nvSpPr>
        <p:spPr>
          <a:xfrm>
            <a:off x="1839778" y="2461264"/>
            <a:ext cx="1697902" cy="33470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75" b="1" dirty="0">
                <a:solidFill>
                  <a:schemeClr val="bg1"/>
                </a:solidFill>
                <a:latin typeface="Montserrat" pitchFamily="2" charset="77"/>
                <a:ea typeface="League Spartan" charset="0"/>
                <a:cs typeface="Poppins" pitchFamily="2" charset="77"/>
              </a:rPr>
              <a:t>National Level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5C1684-E545-A14B-BA05-4DC56ACF9457}"/>
              </a:ext>
            </a:extLst>
          </p:cNvPr>
          <p:cNvSpPr txBox="1"/>
          <p:nvPr/>
        </p:nvSpPr>
        <p:spPr>
          <a:xfrm>
            <a:off x="4500356" y="3586810"/>
            <a:ext cx="1760418" cy="415498"/>
          </a:xfrm>
          <a:prstGeom prst="rect">
            <a:avLst/>
          </a:prstGeom>
          <a:noFill/>
          <a:ln w="38100">
            <a:solidFill>
              <a:srgbClr val="D6A300"/>
            </a:solidFill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District Quality </a:t>
            </a:r>
          </a:p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Assurance Committee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8F8B4C-9120-3947-AA34-EE27B1BBEF49}"/>
              </a:ext>
            </a:extLst>
          </p:cNvPr>
          <p:cNvSpPr txBox="1"/>
          <p:nvPr/>
        </p:nvSpPr>
        <p:spPr>
          <a:xfrm>
            <a:off x="6795494" y="3581304"/>
            <a:ext cx="1290738" cy="415498"/>
          </a:xfrm>
          <a:prstGeom prst="rect">
            <a:avLst/>
          </a:prstGeom>
          <a:solidFill>
            <a:srgbClr val="FFFF00"/>
          </a:solidFill>
          <a:ln w="38100">
            <a:solidFill>
              <a:srgbClr val="D6A300"/>
            </a:solidFill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District Quality </a:t>
            </a:r>
          </a:p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Assurance Unit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9A6DAD-4F49-B941-AE3D-0A4F7ACB6B50}"/>
              </a:ext>
            </a:extLst>
          </p:cNvPr>
          <p:cNvSpPr txBox="1"/>
          <p:nvPr/>
        </p:nvSpPr>
        <p:spPr>
          <a:xfrm>
            <a:off x="4994353" y="4370236"/>
            <a:ext cx="3135795" cy="2539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50" b="1" dirty="0">
                <a:latin typeface="Montserrat" pitchFamily="2" charset="77"/>
                <a:ea typeface="League Spartan" charset="0"/>
                <a:cs typeface="Poppins" pitchFamily="2" charset="77"/>
              </a:rPr>
              <a:t>Quality Improvement Team/Quality Circle</a:t>
            </a:r>
          </a:p>
        </p:txBody>
      </p:sp>
    </p:spTree>
    <p:extLst>
      <p:ext uri="{BB962C8B-B14F-4D97-AF65-F5344CB8AC3E}">
        <p14:creationId xmlns:p14="http://schemas.microsoft.com/office/powerpoint/2010/main" val="92790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rot="5400000">
            <a:off x="4007970" y="1562133"/>
            <a:ext cx="1314450" cy="1314450"/>
          </a:xfrm>
          <a:prstGeom prst="homePlate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Pentagon 14"/>
          <p:cNvSpPr/>
          <p:nvPr/>
        </p:nvSpPr>
        <p:spPr>
          <a:xfrm rot="16200000">
            <a:off x="3966406" y="2912774"/>
            <a:ext cx="1314450" cy="1314450"/>
          </a:xfrm>
          <a:prstGeom prst="homePlate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Pentagon 15"/>
          <p:cNvSpPr/>
          <p:nvPr/>
        </p:nvSpPr>
        <p:spPr>
          <a:xfrm rot="10800000">
            <a:off x="4694017" y="2255548"/>
            <a:ext cx="1314450" cy="1314450"/>
          </a:xfrm>
          <a:prstGeom prst="homePlate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3303663" y="2210158"/>
            <a:ext cx="1314450" cy="1314450"/>
          </a:xfrm>
          <a:prstGeom prst="homePlate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57749" y="2532782"/>
            <a:ext cx="108585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n-US" altLang="en-US" sz="1350" kern="1200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+mn-cs"/>
              </a:rPr>
              <a:t>Continuous Internal</a:t>
            </a:r>
          </a:p>
          <a:p>
            <a:pPr algn="ctr" defTabSz="685800">
              <a:buClrTx/>
              <a:defRPr/>
            </a:pPr>
            <a:r>
              <a:rPr lang="en-US" altLang="en-US" sz="1350" kern="1200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+mn-cs"/>
              </a:rPr>
              <a:t>Assessment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08467" y="2254952"/>
            <a:ext cx="392415" cy="1315641"/>
          </a:xfrm>
          <a:prstGeom prst="rect">
            <a:avLst/>
          </a:prstGeom>
          <a:solidFill>
            <a:schemeClr val="accent3"/>
          </a:solidFill>
        </p:spPr>
        <p:txBody>
          <a:bodyPr vert="vert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 spc="450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HOSPIT</a:t>
            </a:r>
            <a:r>
              <a:rPr lang="en-US" sz="1350" kern="1200" spc="450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AL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433447" y="3646819"/>
            <a:ext cx="369332" cy="1315641"/>
          </a:xfrm>
          <a:prstGeom prst="rect">
            <a:avLst/>
          </a:prstGeom>
          <a:solidFill>
            <a:schemeClr val="accent3"/>
          </a:solidFill>
        </p:spPr>
        <p:txBody>
          <a:bodyPr vert="vert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 spc="450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DISTRICT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29508" y="2209562"/>
            <a:ext cx="392415" cy="1315641"/>
          </a:xfrm>
          <a:prstGeom prst="rect">
            <a:avLst/>
          </a:prstGeom>
          <a:solidFill>
            <a:schemeClr val="accent3"/>
          </a:solidFill>
        </p:spPr>
        <p:txBody>
          <a:bodyPr vert="vert">
            <a:spAutoFit/>
          </a:bodyPr>
          <a:lstStyle/>
          <a:p>
            <a:pPr algn="ctr" defTabSz="685800">
              <a:buClrTx/>
              <a:defRPr/>
            </a:pPr>
            <a:r>
              <a:rPr lang="en-US" sz="1350" kern="1200" spc="450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STATE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80531" y="727855"/>
            <a:ext cx="369332" cy="1314449"/>
          </a:xfrm>
          <a:prstGeom prst="rect">
            <a:avLst/>
          </a:prstGeom>
          <a:solidFill>
            <a:schemeClr val="accent3"/>
          </a:solidFill>
        </p:spPr>
        <p:txBody>
          <a:bodyPr vert="vert"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 spc="450" dirty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NATIONAL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091506" y="3357984"/>
            <a:ext cx="108585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n-US" altLang="en-US" sz="1350" kern="1200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+mn-cs"/>
              </a:rPr>
              <a:t>Quarterly Assessment by DQAU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239978" y="2307355"/>
            <a:ext cx="108585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n-US" altLang="en-US" sz="1350" kern="1200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+mn-cs"/>
              </a:rPr>
              <a:t>Periodic Assessment &amp; certification by SQAU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122270" y="1665594"/>
            <a:ext cx="115564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>
              <a:buClrTx/>
              <a:defRPr/>
            </a:pPr>
            <a:r>
              <a:rPr lang="en-US" altLang="en-US" sz="1350" kern="1200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+mn-cs"/>
              </a:rPr>
              <a:t>National </a:t>
            </a:r>
          </a:p>
          <a:p>
            <a:pPr algn="ctr" defTabSz="685800">
              <a:buClrTx/>
              <a:defRPr/>
            </a:pPr>
            <a:r>
              <a:rPr lang="en-US" altLang="en-US" sz="1350" kern="1200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+mn-cs"/>
              </a:rPr>
              <a:t>Certification</a:t>
            </a:r>
          </a:p>
          <a:p>
            <a:pPr algn="ctr" defTabSz="685800">
              <a:buClrTx/>
              <a:defRPr/>
            </a:pPr>
            <a:r>
              <a:rPr lang="en-US" altLang="en-US" sz="1350" kern="1200" dirty="0">
                <a:solidFill>
                  <a:srgbClr val="FFFFFF"/>
                </a:solidFill>
                <a:latin typeface="Cambria" panose="02040503050406030204" pitchFamily="18" charset="0"/>
                <a:ea typeface="+mn-ea"/>
                <a:cs typeface="+mn-cs"/>
              </a:rPr>
              <a:t>NHSRC</a:t>
            </a:r>
          </a:p>
        </p:txBody>
      </p:sp>
      <p:sp>
        <p:nvSpPr>
          <p:cNvPr id="33" name="Circular Arrow 32"/>
          <p:cNvSpPr/>
          <p:nvPr/>
        </p:nvSpPr>
        <p:spPr>
          <a:xfrm rot="8342757">
            <a:off x="5026675" y="3375678"/>
            <a:ext cx="1510483" cy="139065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305"/>
            </a:avLst>
          </a:prstGeom>
          <a:solidFill>
            <a:srgbClr val="43707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Circular Arrow 33"/>
          <p:cNvSpPr/>
          <p:nvPr/>
        </p:nvSpPr>
        <p:spPr>
          <a:xfrm rot="13598329">
            <a:off x="2663197" y="3288414"/>
            <a:ext cx="1596628" cy="138945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305"/>
            </a:avLst>
          </a:prstGeom>
          <a:solidFill>
            <a:srgbClr val="43707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Circular Arrow 34"/>
          <p:cNvSpPr/>
          <p:nvPr/>
        </p:nvSpPr>
        <p:spPr>
          <a:xfrm rot="18972452">
            <a:off x="2638504" y="1016664"/>
            <a:ext cx="1595438" cy="139065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305"/>
            </a:avLst>
          </a:prstGeom>
          <a:solidFill>
            <a:srgbClr val="43707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Circular Arrow 35"/>
          <p:cNvSpPr/>
          <p:nvPr/>
        </p:nvSpPr>
        <p:spPr>
          <a:xfrm rot="2984362">
            <a:off x="5029910" y="1045553"/>
            <a:ext cx="1595438" cy="138946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305"/>
            </a:avLst>
          </a:prstGeom>
          <a:solidFill>
            <a:srgbClr val="43707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767" y="41905"/>
            <a:ext cx="9019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800" b="1" kern="1200" dirty="0">
                <a:solidFill>
                  <a:srgbClr val="1A23FB"/>
                </a:solidFill>
                <a:latin typeface="Cambria" panose="02040503050406030204" pitchFamily="18" charset="0"/>
                <a:ea typeface="Cambria Math" pitchFamily="18" charset="0"/>
              </a:rPr>
              <a:t>Continuous Assessment &amp; Feedback</a:t>
            </a:r>
          </a:p>
        </p:txBody>
      </p:sp>
    </p:spTree>
    <p:extLst>
      <p:ext uri="{BB962C8B-B14F-4D97-AF65-F5344CB8AC3E}">
        <p14:creationId xmlns:p14="http://schemas.microsoft.com/office/powerpoint/2010/main" val="381258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989B-8C55-264A-826E-96A04F00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048" y="109105"/>
            <a:ext cx="6811241" cy="826077"/>
          </a:xfrm>
          <a:noFill/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pPr algn="ctr"/>
            <a:r>
              <a:rPr lang="en-US" sz="2400" b="1" dirty="0">
                <a:solidFill>
                  <a:srgbClr val="1A23F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Solution For management of Certification Process and Quality Dashboard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01433D6-6985-4740-9BC9-C4FD1E303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4" t="12732" r="2573" b="2372"/>
          <a:stretch/>
        </p:blipFill>
        <p:spPr>
          <a:xfrm>
            <a:off x="6279234" y="1115211"/>
            <a:ext cx="2601473" cy="2913077"/>
          </a:xfr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A389D05-AABC-BB49-A51D-F49499A1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9842" y="4147625"/>
            <a:ext cx="857184" cy="81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, gambling house&#10;&#10;Description automatically generated">
            <a:extLst>
              <a:ext uri="{FF2B5EF4-FFF2-40B4-BE49-F238E27FC236}">
                <a16:creationId xmlns:a16="http://schemas.microsoft.com/office/drawing/2014/main" id="{4BD368AE-0E37-0949-8A69-0CFC6E857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946" y="4131586"/>
            <a:ext cx="909444" cy="826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5B6D80-E6AF-ED4E-BAA4-0802F4093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1115211"/>
            <a:ext cx="2601473" cy="291600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13" name="Pentagon 12">
            <a:extLst>
              <a:ext uri="{FF2B5EF4-FFF2-40B4-BE49-F238E27FC236}">
                <a16:creationId xmlns:a16="http://schemas.microsoft.com/office/drawing/2014/main" id="{27886434-C446-E14D-AA0E-0D739066E351}"/>
              </a:ext>
            </a:extLst>
          </p:cNvPr>
          <p:cNvSpPr/>
          <p:nvPr/>
        </p:nvSpPr>
        <p:spPr>
          <a:xfrm>
            <a:off x="159026" y="1789043"/>
            <a:ext cx="2083242" cy="659958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latin typeface="Cambria" panose="02040503050406030204" pitchFamily="18" charset="0"/>
              </a:rPr>
              <a:t>GUNAK App : NQAS, KK &amp; LaQshya Assessments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2E56F928-9005-9944-A075-43DECE56F0F3}"/>
              </a:ext>
            </a:extLst>
          </p:cNvPr>
          <p:cNvSpPr/>
          <p:nvPr/>
        </p:nvSpPr>
        <p:spPr>
          <a:xfrm>
            <a:off x="159026" y="2449001"/>
            <a:ext cx="2608028" cy="65995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mbria" panose="02040503050406030204" pitchFamily="18" charset="0"/>
              </a:rPr>
              <a:t>Interim IT Solution for certification Process</a:t>
            </a: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F96FEF09-6836-C341-987A-B402A03EC5B6}"/>
              </a:ext>
            </a:extLst>
          </p:cNvPr>
          <p:cNvSpPr/>
          <p:nvPr/>
        </p:nvSpPr>
        <p:spPr>
          <a:xfrm>
            <a:off x="159025" y="3108959"/>
            <a:ext cx="3053301" cy="65995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solution for Assessment, certification &amp; Reporting-CDAC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8A2EEF-71B6-474A-746A-689331F893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353" y="4134793"/>
            <a:ext cx="859367" cy="81003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2860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30E9E-12E2-4A88-B3A5-4A8352F0EBAC}"/>
              </a:ext>
            </a:extLst>
          </p:cNvPr>
          <p:cNvSpPr txBox="1"/>
          <p:nvPr/>
        </p:nvSpPr>
        <p:spPr>
          <a:xfrm>
            <a:off x="289560" y="0"/>
            <a:ext cx="8641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IN" sz="6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IN" sz="6000" dirty="0">
                <a:latin typeface="Cambria" panose="02040503050406030204" pitchFamily="18" charset="0"/>
                <a:ea typeface="Cambria" panose="02040503050406030204" pitchFamily="18" charset="0"/>
              </a:rPr>
              <a:t>sham Portal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60F73-05B1-BC15-4819-9406409B782E}"/>
              </a:ext>
            </a:extLst>
          </p:cNvPr>
          <p:cNvSpPr txBox="1"/>
          <p:nvPr/>
        </p:nvSpPr>
        <p:spPr>
          <a:xfrm>
            <a:off x="1290430" y="904242"/>
            <a:ext cx="6563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Automation of National Quality Certification processes and Performance Monitoring</a:t>
            </a:r>
            <a:endParaRPr lang="en-IN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CB108A-B047-122B-53CF-EE4D24E56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39"/>
          <a:stretch/>
        </p:blipFill>
        <p:spPr>
          <a:xfrm>
            <a:off x="699713" y="1682664"/>
            <a:ext cx="7521935" cy="32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7516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B Color 1">
      <a:dk1>
        <a:sysClr val="windowText" lastClr="000000"/>
      </a:dk1>
      <a:lt1>
        <a:sysClr val="window" lastClr="FFFFFF"/>
      </a:lt1>
      <a:dk2>
        <a:srgbClr val="3D4A65"/>
      </a:dk2>
      <a:lt2>
        <a:srgbClr val="E7E6E6"/>
      </a:lt2>
      <a:accent1>
        <a:srgbClr val="3776C3"/>
      </a:accent1>
      <a:accent2>
        <a:srgbClr val="16BA9B"/>
      </a:accent2>
      <a:accent3>
        <a:srgbClr val="74C042"/>
      </a:accent3>
      <a:accent4>
        <a:srgbClr val="EBB213"/>
      </a:accent4>
      <a:accent5>
        <a:srgbClr val="F7881F"/>
      </a:accent5>
      <a:accent6>
        <a:srgbClr val="ED2541"/>
      </a:accent6>
      <a:hlink>
        <a:srgbClr val="FCE70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</TotalTime>
  <Words>1182</Words>
  <Application>Microsoft Macintosh PowerPoint</Application>
  <PresentationFormat>On-screen Show (16:9)</PresentationFormat>
  <Paragraphs>247</Paragraphs>
  <Slides>22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Raleway</vt:lpstr>
      <vt:lpstr>Lato</vt:lpstr>
      <vt:lpstr>Book Antiqua</vt:lpstr>
      <vt:lpstr>Montserrat</vt:lpstr>
      <vt:lpstr>Calibri</vt:lpstr>
      <vt:lpstr>Arial</vt:lpstr>
      <vt:lpstr>Wingdings</vt:lpstr>
      <vt:lpstr>Georgia</vt:lpstr>
      <vt:lpstr>Cambria</vt:lpstr>
      <vt:lpstr>Roboto Condensed</vt:lpstr>
      <vt:lpstr>Antonio template</vt:lpstr>
      <vt:lpstr>Office Theme</vt:lpstr>
      <vt:lpstr>Scaling-up of Quality and Patient Safety</vt:lpstr>
      <vt:lpstr>PowerPoint Presentation</vt:lpstr>
      <vt:lpstr>PowerPoint Presentation</vt:lpstr>
      <vt:lpstr>PowerPoint Presentation</vt:lpstr>
      <vt:lpstr>NQAS –International &amp; National standards</vt:lpstr>
      <vt:lpstr>PowerPoint Presentation</vt:lpstr>
      <vt:lpstr>PowerPoint Presentation</vt:lpstr>
      <vt:lpstr>IT Solution For management of Certification Process and Quality Dashboard</vt:lpstr>
      <vt:lpstr>PowerPoint Presentation</vt:lpstr>
      <vt:lpstr>Percentage of NQAS national certified facilities against total* no. of facilities</vt:lpstr>
      <vt:lpstr>Progress of NQAS National Certification</vt:lpstr>
      <vt:lpstr>Pool of assessors</vt:lpstr>
      <vt:lpstr>NHM-II targets for NQAS</vt:lpstr>
      <vt:lpstr>14th CCHFW Resolution  (5th – 7th May 2022)</vt:lpstr>
      <vt:lpstr>NITI’s indicators on Quality for ranking of States</vt:lpstr>
      <vt:lpstr>NITI’s indicators on Ranking of DHs</vt:lpstr>
      <vt:lpstr>PowerPoint Presentation</vt:lpstr>
      <vt:lpstr>Ensuring Quality in Laboratories</vt:lpstr>
      <vt:lpstr>PowerPoint Presentation</vt:lpstr>
      <vt:lpstr>PowerPoint Presentation</vt:lpstr>
      <vt:lpstr>Key Actions for Implementation of Quality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of Quality Assurance Programme</dc:title>
  <cp:lastModifiedBy>Dr. J. N. Srivastava</cp:lastModifiedBy>
  <cp:revision>104</cp:revision>
  <cp:lastPrinted>2022-07-02T04:52:50Z</cp:lastPrinted>
  <dcterms:modified xsi:type="dcterms:W3CDTF">2022-07-05T00:56:35Z</dcterms:modified>
</cp:coreProperties>
</file>