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3.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1" r:id="rId3"/>
  </p:sldMasterIdLst>
  <p:notesMasterIdLst>
    <p:notesMasterId r:id="rId31"/>
  </p:notesMasterIdLst>
  <p:sldIdLst>
    <p:sldId id="364" r:id="rId4"/>
    <p:sldId id="432" r:id="rId5"/>
    <p:sldId id="434" r:id="rId6"/>
    <p:sldId id="464" r:id="rId7"/>
    <p:sldId id="443" r:id="rId8"/>
    <p:sldId id="450" r:id="rId9"/>
    <p:sldId id="444" r:id="rId10"/>
    <p:sldId id="445" r:id="rId11"/>
    <p:sldId id="435" r:id="rId12"/>
    <p:sldId id="446" r:id="rId13"/>
    <p:sldId id="260" r:id="rId14"/>
    <p:sldId id="448" r:id="rId15"/>
    <p:sldId id="449" r:id="rId16"/>
    <p:sldId id="438" r:id="rId17"/>
    <p:sldId id="412" r:id="rId18"/>
    <p:sldId id="451" r:id="rId19"/>
    <p:sldId id="460" r:id="rId20"/>
    <p:sldId id="461" r:id="rId21"/>
    <p:sldId id="452" r:id="rId22"/>
    <p:sldId id="453" r:id="rId23"/>
    <p:sldId id="454" r:id="rId24"/>
    <p:sldId id="455" r:id="rId25"/>
    <p:sldId id="465" r:id="rId26"/>
    <p:sldId id="457" r:id="rId27"/>
    <p:sldId id="458" r:id="rId28"/>
    <p:sldId id="459" r:id="rId29"/>
    <p:sldId id="4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96" autoAdjust="0"/>
  </p:normalViewPr>
  <p:slideViewPr>
    <p:cSldViewPr>
      <p:cViewPr>
        <p:scale>
          <a:sx n="60" d="100"/>
          <a:sy n="60" d="100"/>
        </p:scale>
        <p:origin x="-1656" y="-3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Before MLCU(Apr-June'18)</c:v>
                </c:pt>
              </c:strCache>
            </c:strRef>
          </c:tx>
          <c:spPr>
            <a:solidFill>
              <a:srgbClr val="002060"/>
            </a:solidFill>
          </c:spPr>
          <c:invertIfNegative val="0"/>
          <c:cat>
            <c:strRef>
              <c:f>Sheet1!$A$2:$A$5</c:f>
              <c:strCache>
                <c:ptCount val="4"/>
                <c:pt idx="0">
                  <c:v>Inborn  admissions</c:v>
                </c:pt>
                <c:pt idx="1">
                  <c:v>With birth wt &gt;2.5 kg</c:v>
                </c:pt>
                <c:pt idx="2">
                  <c:v>Preterm 34-37 wks </c:v>
                </c:pt>
                <c:pt idx="3">
                  <c:v>Due to Hypothermia</c:v>
                </c:pt>
              </c:strCache>
            </c:strRef>
          </c:cat>
          <c:val>
            <c:numRef>
              <c:f>Sheet1!$B$2:$B$5</c:f>
              <c:numCache>
                <c:formatCode>0.00%</c:formatCode>
                <c:ptCount val="4"/>
                <c:pt idx="0">
                  <c:v>0.624</c:v>
                </c:pt>
                <c:pt idx="1">
                  <c:v>0.624</c:v>
                </c:pt>
                <c:pt idx="2" formatCode="0%">
                  <c:v>0.21</c:v>
                </c:pt>
                <c:pt idx="3" formatCode="0%">
                  <c:v>0.17</c:v>
                </c:pt>
              </c:numCache>
            </c:numRef>
          </c:val>
        </c:ser>
        <c:ser>
          <c:idx val="1"/>
          <c:order val="1"/>
          <c:tx>
            <c:strRef>
              <c:f>Sheet1!$C$1</c:f>
              <c:strCache>
                <c:ptCount val="1"/>
                <c:pt idx="0">
                  <c:v>After MLCU (Apr-June'19)</c:v>
                </c:pt>
              </c:strCache>
            </c:strRef>
          </c:tx>
          <c:spPr>
            <a:solidFill>
              <a:srgbClr val="00B0F0"/>
            </a:solidFill>
          </c:spPr>
          <c:invertIfNegative val="0"/>
          <c:cat>
            <c:strRef>
              <c:f>Sheet1!$A$2:$A$5</c:f>
              <c:strCache>
                <c:ptCount val="4"/>
                <c:pt idx="0">
                  <c:v>Inborn  admissions</c:v>
                </c:pt>
                <c:pt idx="1">
                  <c:v>With birth wt &gt;2.5 kg</c:v>
                </c:pt>
                <c:pt idx="2">
                  <c:v>Preterm 34-37 wks </c:v>
                </c:pt>
                <c:pt idx="3">
                  <c:v>Due to Hypothermia</c:v>
                </c:pt>
              </c:strCache>
            </c:strRef>
          </c:cat>
          <c:val>
            <c:numRef>
              <c:f>Sheet1!$C$2:$C$5</c:f>
              <c:numCache>
                <c:formatCode>0%</c:formatCode>
                <c:ptCount val="4"/>
                <c:pt idx="0" formatCode="0.00%">
                  <c:v>0.432</c:v>
                </c:pt>
                <c:pt idx="1">
                  <c:v>0.55000000000000004</c:v>
                </c:pt>
                <c:pt idx="2">
                  <c:v>0.18</c:v>
                </c:pt>
                <c:pt idx="3" formatCode="0.00%">
                  <c:v>5.6000000000000001E-2</c:v>
                </c:pt>
              </c:numCache>
            </c:numRef>
          </c:val>
        </c:ser>
        <c:dLbls>
          <c:showLegendKey val="0"/>
          <c:showVal val="1"/>
          <c:showCatName val="0"/>
          <c:showSerName val="0"/>
          <c:showPercent val="0"/>
          <c:showBubbleSize val="0"/>
        </c:dLbls>
        <c:gapWidth val="75"/>
        <c:axId val="261561728"/>
        <c:axId val="261575808"/>
      </c:barChart>
      <c:catAx>
        <c:axId val="261561728"/>
        <c:scaling>
          <c:orientation val="minMax"/>
        </c:scaling>
        <c:delete val="0"/>
        <c:axPos val="b"/>
        <c:majorTickMark val="none"/>
        <c:minorTickMark val="none"/>
        <c:tickLblPos val="nextTo"/>
        <c:txPr>
          <a:bodyPr/>
          <a:lstStyle/>
          <a:p>
            <a:pPr>
              <a:defRPr sz="2000"/>
            </a:pPr>
            <a:endParaRPr lang="en-US"/>
          </a:p>
        </c:txPr>
        <c:crossAx val="261575808"/>
        <c:crosses val="autoZero"/>
        <c:auto val="1"/>
        <c:lblAlgn val="ctr"/>
        <c:lblOffset val="100"/>
        <c:noMultiLvlLbl val="0"/>
      </c:catAx>
      <c:valAx>
        <c:axId val="261575808"/>
        <c:scaling>
          <c:orientation val="minMax"/>
        </c:scaling>
        <c:delete val="1"/>
        <c:axPos val="l"/>
        <c:numFmt formatCode="0.00%" sourceLinked="1"/>
        <c:majorTickMark val="none"/>
        <c:minorTickMark val="none"/>
        <c:tickLblPos val="nextTo"/>
        <c:crossAx val="261561728"/>
        <c:crosses val="autoZero"/>
        <c:crossBetween val="between"/>
      </c:valAx>
    </c:plotArea>
    <c:legend>
      <c:legendPos val="b"/>
      <c:layout>
        <c:manualLayout>
          <c:xMode val="edge"/>
          <c:yMode val="edge"/>
          <c:x val="0"/>
          <c:y val="0.82504168090628149"/>
          <c:w val="0.97092369237567644"/>
          <c:h val="0.16031185813614751"/>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image" Target="../media/image31.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image" Target="../media/image37.jpeg"/><Relationship Id="rId1" Type="http://schemas.openxmlformats.org/officeDocument/2006/relationships/image" Target="../media/image31.jpeg"/><Relationship Id="rId6" Type="http://schemas.openxmlformats.org/officeDocument/2006/relationships/image" Target="../media/image33.jpeg"/><Relationship Id="rId5" Type="http://schemas.openxmlformats.org/officeDocument/2006/relationships/image" Target="../media/image35.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4E883-3384-4765-A61F-9C4010239C22}"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IN"/>
        </a:p>
      </dgm:t>
    </dgm:pt>
    <dgm:pt modelId="{64F29D1A-2DDF-418D-914C-6E2E0D458B3A}">
      <dgm:prSet phldrT="[Text]" custT="1"/>
      <dgm:spPr>
        <a:solidFill>
          <a:schemeClr val="accent4">
            <a:lumMod val="40000"/>
            <a:lumOff val="60000"/>
          </a:schemeClr>
        </a:solidFill>
      </dgm:spPr>
      <dgm:t>
        <a:bodyPr/>
        <a:lstStyle/>
        <a:p>
          <a:pPr>
            <a:lnSpc>
              <a:spcPct val="150000"/>
            </a:lnSpc>
          </a:pPr>
          <a:r>
            <a:rPr lang="en-IN" sz="2000" b="1" dirty="0" smtClean="0">
              <a:latin typeface="Cambria" pitchFamily="18" charset="0"/>
              <a:ea typeface="Cambria" pitchFamily="18" charset="0"/>
            </a:rPr>
            <a:t>Implementation Issues</a:t>
          </a:r>
          <a:endParaRPr lang="en-IN" sz="2000" b="1" dirty="0">
            <a:latin typeface="Cambria" pitchFamily="18" charset="0"/>
            <a:ea typeface="Cambria" pitchFamily="18" charset="0"/>
          </a:endParaRPr>
        </a:p>
      </dgm:t>
    </dgm:pt>
    <dgm:pt modelId="{520B398B-9814-45F3-B252-67A243B66E30}" type="parTrans" cxnId="{0E414135-6AB1-4EB9-A461-E943734619C0}">
      <dgm:prSet/>
      <dgm:spPr/>
      <dgm:t>
        <a:bodyPr/>
        <a:lstStyle/>
        <a:p>
          <a:pPr>
            <a:lnSpc>
              <a:spcPct val="150000"/>
            </a:lnSpc>
          </a:pPr>
          <a:endParaRPr lang="en-IN" sz="2000"/>
        </a:p>
      </dgm:t>
    </dgm:pt>
    <dgm:pt modelId="{A94B8705-7409-4836-AA26-73C04D1284E9}" type="sibTrans" cxnId="{0E414135-6AB1-4EB9-A461-E943734619C0}">
      <dgm:prSet/>
      <dgm:spPr/>
      <dgm:t>
        <a:bodyPr/>
        <a:lstStyle/>
        <a:p>
          <a:pPr>
            <a:lnSpc>
              <a:spcPct val="150000"/>
            </a:lnSpc>
          </a:pPr>
          <a:endParaRPr lang="en-IN" sz="2000"/>
        </a:p>
      </dgm:t>
    </dgm:pt>
    <dgm:pt modelId="{985FCECA-70A2-459E-B02E-A32AE1DF6684}">
      <dgm:prSet phldrT="[Text]" custT="1"/>
      <dgm:spPr/>
      <dgm:t>
        <a:bodyPr/>
        <a:lstStyle/>
        <a:p>
          <a:pPr>
            <a:lnSpc>
              <a:spcPct val="150000"/>
            </a:lnSpc>
          </a:pPr>
          <a:r>
            <a:rPr lang="en-IN" sz="2000" b="1" dirty="0" smtClean="0">
              <a:latin typeface="Cambria" pitchFamily="18" charset="0"/>
              <a:ea typeface="Cambria" pitchFamily="18" charset="0"/>
            </a:rPr>
            <a:t>Different time of Cord Clamping in different Guidelines</a:t>
          </a:r>
          <a:endParaRPr lang="en-IN" sz="2000" b="1" dirty="0">
            <a:latin typeface="Cambria" pitchFamily="18" charset="0"/>
            <a:ea typeface="Cambria" pitchFamily="18" charset="0"/>
          </a:endParaRPr>
        </a:p>
      </dgm:t>
    </dgm:pt>
    <dgm:pt modelId="{198F9BBC-AC01-4F49-B9DE-BEE6CE327652}" type="parTrans" cxnId="{32D79908-B1B4-4FD2-899D-8752AF6320F2}">
      <dgm:prSet/>
      <dgm:spPr/>
      <dgm:t>
        <a:bodyPr/>
        <a:lstStyle/>
        <a:p>
          <a:pPr>
            <a:lnSpc>
              <a:spcPct val="150000"/>
            </a:lnSpc>
          </a:pPr>
          <a:endParaRPr lang="en-IN" sz="2000"/>
        </a:p>
      </dgm:t>
    </dgm:pt>
    <dgm:pt modelId="{1F8B77B3-3B84-40BF-ADCB-4CE7D1B834C6}" type="sibTrans" cxnId="{32D79908-B1B4-4FD2-899D-8752AF6320F2}">
      <dgm:prSet/>
      <dgm:spPr/>
      <dgm:t>
        <a:bodyPr/>
        <a:lstStyle/>
        <a:p>
          <a:pPr>
            <a:lnSpc>
              <a:spcPct val="150000"/>
            </a:lnSpc>
          </a:pPr>
          <a:endParaRPr lang="en-IN" sz="2000"/>
        </a:p>
      </dgm:t>
    </dgm:pt>
    <dgm:pt modelId="{DA94806B-8D0C-480C-80B7-C1E83B6FF295}">
      <dgm:prSet phldrT="[Text]" custT="1"/>
      <dgm:spPr/>
      <dgm:t>
        <a:bodyPr/>
        <a:lstStyle/>
        <a:p>
          <a:pPr>
            <a:lnSpc>
              <a:spcPct val="150000"/>
            </a:lnSpc>
          </a:pPr>
          <a:r>
            <a:rPr lang="en-IN" sz="2000" b="1" dirty="0" smtClean="0">
              <a:latin typeface="Cambria" pitchFamily="18" charset="0"/>
              <a:ea typeface="Cambria" pitchFamily="18" charset="0"/>
            </a:rPr>
            <a:t>Practical difficulty in cutting cord as per prescribed norms</a:t>
          </a:r>
          <a:endParaRPr lang="en-IN" sz="2000" b="1" dirty="0">
            <a:latin typeface="Cambria" pitchFamily="18" charset="0"/>
            <a:ea typeface="Cambria" pitchFamily="18" charset="0"/>
          </a:endParaRPr>
        </a:p>
      </dgm:t>
    </dgm:pt>
    <dgm:pt modelId="{B4394CEA-4665-497A-8D6C-E722C6927AA8}" type="parTrans" cxnId="{C0FB13DF-2D4D-45E9-9766-E2899862070F}">
      <dgm:prSet/>
      <dgm:spPr/>
      <dgm:t>
        <a:bodyPr/>
        <a:lstStyle/>
        <a:p>
          <a:pPr>
            <a:lnSpc>
              <a:spcPct val="150000"/>
            </a:lnSpc>
          </a:pPr>
          <a:endParaRPr lang="en-IN" sz="2000"/>
        </a:p>
      </dgm:t>
    </dgm:pt>
    <dgm:pt modelId="{8B71A8FB-7A0B-4C97-9C22-A28AB0AA5CCF}" type="sibTrans" cxnId="{C0FB13DF-2D4D-45E9-9766-E2899862070F}">
      <dgm:prSet/>
      <dgm:spPr/>
      <dgm:t>
        <a:bodyPr/>
        <a:lstStyle/>
        <a:p>
          <a:pPr>
            <a:lnSpc>
              <a:spcPct val="150000"/>
            </a:lnSpc>
          </a:pPr>
          <a:endParaRPr lang="en-IN" sz="2000"/>
        </a:p>
      </dgm:t>
    </dgm:pt>
    <dgm:pt modelId="{26C4AE69-2987-4CE4-B94A-AEF33F25921A}">
      <dgm:prSet phldrT="[Text]" custT="1"/>
      <dgm:spPr/>
      <dgm:t>
        <a:bodyPr/>
        <a:lstStyle/>
        <a:p>
          <a:pPr>
            <a:lnSpc>
              <a:spcPct val="150000"/>
            </a:lnSpc>
          </a:pPr>
          <a:r>
            <a:rPr lang="en-IN" sz="2000" b="1" dirty="0" smtClean="0">
              <a:solidFill>
                <a:schemeClr val="tx1">
                  <a:lumMod val="50000"/>
                </a:schemeClr>
              </a:solidFill>
              <a:latin typeface="Cambria" pitchFamily="18" charset="0"/>
              <a:ea typeface="Cambria" pitchFamily="18" charset="0"/>
            </a:rPr>
            <a:t>More focus on performing Active management of third stage</a:t>
          </a:r>
          <a:endParaRPr lang="en-IN" sz="2000" b="1" dirty="0">
            <a:solidFill>
              <a:schemeClr val="tx1">
                <a:lumMod val="50000"/>
              </a:schemeClr>
            </a:solidFill>
            <a:latin typeface="Cambria" pitchFamily="18" charset="0"/>
            <a:ea typeface="Cambria" pitchFamily="18" charset="0"/>
          </a:endParaRPr>
        </a:p>
      </dgm:t>
    </dgm:pt>
    <dgm:pt modelId="{15DE0FFD-AB69-4870-A4A5-0BEB8AAD45F6}" type="parTrans" cxnId="{8F38F2E3-7AE1-4F0D-9CA9-243A83AD4B20}">
      <dgm:prSet/>
      <dgm:spPr/>
      <dgm:t>
        <a:bodyPr/>
        <a:lstStyle/>
        <a:p>
          <a:pPr>
            <a:lnSpc>
              <a:spcPct val="150000"/>
            </a:lnSpc>
          </a:pPr>
          <a:endParaRPr lang="en-IN" sz="2000"/>
        </a:p>
      </dgm:t>
    </dgm:pt>
    <dgm:pt modelId="{66095F81-BF58-479B-8370-3384740AD175}" type="sibTrans" cxnId="{8F38F2E3-7AE1-4F0D-9CA9-243A83AD4B20}">
      <dgm:prSet/>
      <dgm:spPr/>
      <dgm:t>
        <a:bodyPr/>
        <a:lstStyle/>
        <a:p>
          <a:pPr>
            <a:lnSpc>
              <a:spcPct val="150000"/>
            </a:lnSpc>
          </a:pPr>
          <a:endParaRPr lang="en-IN" sz="2000"/>
        </a:p>
      </dgm:t>
    </dgm:pt>
    <dgm:pt modelId="{1ECAAD03-6AA8-40F8-804B-0FCC53A0A05E}">
      <dgm:prSet phldrT="[Text]" custT="1"/>
      <dgm:spPr/>
      <dgm:t>
        <a:bodyPr/>
        <a:lstStyle/>
        <a:p>
          <a:pPr>
            <a:lnSpc>
              <a:spcPct val="150000"/>
            </a:lnSpc>
          </a:pPr>
          <a:r>
            <a:rPr lang="en-IN" sz="2000" b="1" dirty="0" smtClean="0">
              <a:solidFill>
                <a:schemeClr val="tx1">
                  <a:lumMod val="50000"/>
                </a:schemeClr>
              </a:solidFill>
              <a:latin typeface="Cambria" pitchFamily="18" charset="0"/>
              <a:ea typeface="Cambria" pitchFamily="18" charset="0"/>
            </a:rPr>
            <a:t>Less focus on care of </a:t>
          </a:r>
          <a:r>
            <a:rPr lang="en-IN" sz="2000" b="1" dirty="0" err="1" smtClean="0">
              <a:solidFill>
                <a:schemeClr val="tx1">
                  <a:lumMod val="50000"/>
                </a:schemeClr>
              </a:solidFill>
              <a:latin typeface="Cambria" pitchFamily="18" charset="0"/>
              <a:ea typeface="Cambria" pitchFamily="18" charset="0"/>
            </a:rPr>
            <a:t>newborn</a:t>
          </a:r>
          <a:r>
            <a:rPr lang="en-IN" sz="2000" b="1" dirty="0" smtClean="0">
              <a:solidFill>
                <a:schemeClr val="tx1">
                  <a:lumMod val="50000"/>
                </a:schemeClr>
              </a:solidFill>
              <a:latin typeface="Cambria" pitchFamily="18" charset="0"/>
              <a:ea typeface="Cambria" pitchFamily="18" charset="0"/>
            </a:rPr>
            <a:t> and breast feeding</a:t>
          </a:r>
          <a:endParaRPr lang="en-IN" sz="2000" b="1" dirty="0">
            <a:solidFill>
              <a:schemeClr val="tx1">
                <a:lumMod val="50000"/>
              </a:schemeClr>
            </a:solidFill>
            <a:latin typeface="Cambria" pitchFamily="18" charset="0"/>
            <a:ea typeface="Cambria" pitchFamily="18" charset="0"/>
          </a:endParaRPr>
        </a:p>
      </dgm:t>
    </dgm:pt>
    <dgm:pt modelId="{4291DDF4-17A6-4504-B391-AFA859C1D3E0}" type="parTrans" cxnId="{B25AE30C-7E4A-4864-819F-8F943699025E}">
      <dgm:prSet/>
      <dgm:spPr/>
      <dgm:t>
        <a:bodyPr/>
        <a:lstStyle/>
        <a:p>
          <a:pPr>
            <a:lnSpc>
              <a:spcPct val="150000"/>
            </a:lnSpc>
          </a:pPr>
          <a:endParaRPr lang="en-IN" sz="2000"/>
        </a:p>
      </dgm:t>
    </dgm:pt>
    <dgm:pt modelId="{15F27E5F-5AFF-4DC3-92A0-E939A27C22B9}" type="sibTrans" cxnId="{B25AE30C-7E4A-4864-819F-8F943699025E}">
      <dgm:prSet/>
      <dgm:spPr/>
      <dgm:t>
        <a:bodyPr/>
        <a:lstStyle/>
        <a:p>
          <a:pPr>
            <a:lnSpc>
              <a:spcPct val="150000"/>
            </a:lnSpc>
          </a:pPr>
          <a:endParaRPr lang="en-IN" sz="2000"/>
        </a:p>
      </dgm:t>
    </dgm:pt>
    <dgm:pt modelId="{73891F2E-BFFD-4A50-81A7-A5DCFE9D0C7C}" type="pres">
      <dgm:prSet presAssocID="{3DB4E883-3384-4765-A61F-9C4010239C22}" presName="diagram" presStyleCnt="0">
        <dgm:presLayoutVars>
          <dgm:chMax val="1"/>
          <dgm:dir/>
          <dgm:animLvl val="ctr"/>
          <dgm:resizeHandles val="exact"/>
        </dgm:presLayoutVars>
      </dgm:prSet>
      <dgm:spPr/>
      <dgm:t>
        <a:bodyPr/>
        <a:lstStyle/>
        <a:p>
          <a:endParaRPr lang="en-IN"/>
        </a:p>
      </dgm:t>
    </dgm:pt>
    <dgm:pt modelId="{E6657B9F-F3FF-4C78-B7C6-1A847C0CEF5C}" type="pres">
      <dgm:prSet presAssocID="{3DB4E883-3384-4765-A61F-9C4010239C22}" presName="matrix" presStyleCnt="0"/>
      <dgm:spPr/>
      <dgm:t>
        <a:bodyPr/>
        <a:lstStyle/>
        <a:p>
          <a:endParaRPr lang="en-IN"/>
        </a:p>
      </dgm:t>
    </dgm:pt>
    <dgm:pt modelId="{792C23F5-FF82-461A-8D5B-13F740DCE7D9}" type="pres">
      <dgm:prSet presAssocID="{3DB4E883-3384-4765-A61F-9C4010239C22}" presName="tile1" presStyleLbl="node1" presStyleIdx="0" presStyleCnt="4"/>
      <dgm:spPr/>
      <dgm:t>
        <a:bodyPr/>
        <a:lstStyle/>
        <a:p>
          <a:endParaRPr lang="en-IN"/>
        </a:p>
      </dgm:t>
    </dgm:pt>
    <dgm:pt modelId="{5266EB09-15BD-40E0-8747-404DAB4F8A87}" type="pres">
      <dgm:prSet presAssocID="{3DB4E883-3384-4765-A61F-9C4010239C22}" presName="tile1text" presStyleLbl="node1" presStyleIdx="0" presStyleCnt="4">
        <dgm:presLayoutVars>
          <dgm:chMax val="0"/>
          <dgm:chPref val="0"/>
          <dgm:bulletEnabled val="1"/>
        </dgm:presLayoutVars>
      </dgm:prSet>
      <dgm:spPr/>
      <dgm:t>
        <a:bodyPr/>
        <a:lstStyle/>
        <a:p>
          <a:endParaRPr lang="en-IN"/>
        </a:p>
      </dgm:t>
    </dgm:pt>
    <dgm:pt modelId="{AA77C9A9-361E-4172-AAED-2763C9E5D936}" type="pres">
      <dgm:prSet presAssocID="{3DB4E883-3384-4765-A61F-9C4010239C22}" presName="tile2" presStyleLbl="node1" presStyleIdx="1" presStyleCnt="4" custLinFactNeighborX="430"/>
      <dgm:spPr/>
      <dgm:t>
        <a:bodyPr/>
        <a:lstStyle/>
        <a:p>
          <a:endParaRPr lang="en-IN"/>
        </a:p>
      </dgm:t>
    </dgm:pt>
    <dgm:pt modelId="{124357A1-E8DD-401C-9AED-04C6D6B76512}" type="pres">
      <dgm:prSet presAssocID="{3DB4E883-3384-4765-A61F-9C4010239C22}" presName="tile2text" presStyleLbl="node1" presStyleIdx="1" presStyleCnt="4">
        <dgm:presLayoutVars>
          <dgm:chMax val="0"/>
          <dgm:chPref val="0"/>
          <dgm:bulletEnabled val="1"/>
        </dgm:presLayoutVars>
      </dgm:prSet>
      <dgm:spPr/>
      <dgm:t>
        <a:bodyPr/>
        <a:lstStyle/>
        <a:p>
          <a:endParaRPr lang="en-IN"/>
        </a:p>
      </dgm:t>
    </dgm:pt>
    <dgm:pt modelId="{8A528B86-7B98-4A8C-B712-8F3D96E31FE0}" type="pres">
      <dgm:prSet presAssocID="{3DB4E883-3384-4765-A61F-9C4010239C22}" presName="tile3" presStyleLbl="node1" presStyleIdx="2" presStyleCnt="4"/>
      <dgm:spPr/>
      <dgm:t>
        <a:bodyPr/>
        <a:lstStyle/>
        <a:p>
          <a:endParaRPr lang="en-IN"/>
        </a:p>
      </dgm:t>
    </dgm:pt>
    <dgm:pt modelId="{10987AF4-AAEE-4BF7-A82F-01C9192D15F0}" type="pres">
      <dgm:prSet presAssocID="{3DB4E883-3384-4765-A61F-9C4010239C22}" presName="tile3text" presStyleLbl="node1" presStyleIdx="2" presStyleCnt="4">
        <dgm:presLayoutVars>
          <dgm:chMax val="0"/>
          <dgm:chPref val="0"/>
          <dgm:bulletEnabled val="1"/>
        </dgm:presLayoutVars>
      </dgm:prSet>
      <dgm:spPr/>
      <dgm:t>
        <a:bodyPr/>
        <a:lstStyle/>
        <a:p>
          <a:endParaRPr lang="en-IN"/>
        </a:p>
      </dgm:t>
    </dgm:pt>
    <dgm:pt modelId="{C18B2EC2-6FE9-48B9-8CE2-E95DFA8C164A}" type="pres">
      <dgm:prSet presAssocID="{3DB4E883-3384-4765-A61F-9C4010239C22}" presName="tile4" presStyleLbl="node1" presStyleIdx="3" presStyleCnt="4"/>
      <dgm:spPr/>
      <dgm:t>
        <a:bodyPr/>
        <a:lstStyle/>
        <a:p>
          <a:endParaRPr lang="en-IN"/>
        </a:p>
      </dgm:t>
    </dgm:pt>
    <dgm:pt modelId="{F4A80BEB-8806-4C4B-91F0-A728798FE113}" type="pres">
      <dgm:prSet presAssocID="{3DB4E883-3384-4765-A61F-9C4010239C22}" presName="tile4text" presStyleLbl="node1" presStyleIdx="3" presStyleCnt="4">
        <dgm:presLayoutVars>
          <dgm:chMax val="0"/>
          <dgm:chPref val="0"/>
          <dgm:bulletEnabled val="1"/>
        </dgm:presLayoutVars>
      </dgm:prSet>
      <dgm:spPr/>
      <dgm:t>
        <a:bodyPr/>
        <a:lstStyle/>
        <a:p>
          <a:endParaRPr lang="en-IN"/>
        </a:p>
      </dgm:t>
    </dgm:pt>
    <dgm:pt modelId="{03A85198-9866-41D6-9B78-A91CCB861362}" type="pres">
      <dgm:prSet presAssocID="{3DB4E883-3384-4765-A61F-9C4010239C22}" presName="centerTile" presStyleLbl="fgShp" presStyleIdx="0" presStyleCnt="1" custScaleX="117834">
        <dgm:presLayoutVars>
          <dgm:chMax val="0"/>
          <dgm:chPref val="0"/>
        </dgm:presLayoutVars>
      </dgm:prSet>
      <dgm:spPr/>
      <dgm:t>
        <a:bodyPr/>
        <a:lstStyle/>
        <a:p>
          <a:endParaRPr lang="en-IN"/>
        </a:p>
      </dgm:t>
    </dgm:pt>
  </dgm:ptLst>
  <dgm:cxnLst>
    <dgm:cxn modelId="{B7E5246B-F878-4392-A306-AE35E4F847EE}" type="presOf" srcId="{1ECAAD03-6AA8-40F8-804B-0FCC53A0A05E}" destId="{C18B2EC2-6FE9-48B9-8CE2-E95DFA8C164A}" srcOrd="0" destOrd="0" presId="urn:microsoft.com/office/officeart/2005/8/layout/matrix1"/>
    <dgm:cxn modelId="{7DA24D86-1E38-47C7-B1B1-68473C297B53}" type="presOf" srcId="{26C4AE69-2987-4CE4-B94A-AEF33F25921A}" destId="{8A528B86-7B98-4A8C-B712-8F3D96E31FE0}" srcOrd="0" destOrd="0" presId="urn:microsoft.com/office/officeart/2005/8/layout/matrix1"/>
    <dgm:cxn modelId="{4FA0D8B7-0F3F-47B4-8F11-F62A8E1A9A0B}" type="presOf" srcId="{DA94806B-8D0C-480C-80B7-C1E83B6FF295}" destId="{124357A1-E8DD-401C-9AED-04C6D6B76512}" srcOrd="1" destOrd="0" presId="urn:microsoft.com/office/officeart/2005/8/layout/matrix1"/>
    <dgm:cxn modelId="{1281F330-4103-40AC-951B-6FBAD59F384C}" type="presOf" srcId="{26C4AE69-2987-4CE4-B94A-AEF33F25921A}" destId="{10987AF4-AAEE-4BF7-A82F-01C9192D15F0}" srcOrd="1" destOrd="0" presId="urn:microsoft.com/office/officeart/2005/8/layout/matrix1"/>
    <dgm:cxn modelId="{CF9D041D-75AB-4E18-A997-7F5E37D16CB7}" type="presOf" srcId="{1ECAAD03-6AA8-40F8-804B-0FCC53A0A05E}" destId="{F4A80BEB-8806-4C4B-91F0-A728798FE113}" srcOrd="1" destOrd="0" presId="urn:microsoft.com/office/officeart/2005/8/layout/matrix1"/>
    <dgm:cxn modelId="{8F38F2E3-7AE1-4F0D-9CA9-243A83AD4B20}" srcId="{64F29D1A-2DDF-418D-914C-6E2E0D458B3A}" destId="{26C4AE69-2987-4CE4-B94A-AEF33F25921A}" srcOrd="2" destOrd="0" parTransId="{15DE0FFD-AB69-4870-A4A5-0BEB8AAD45F6}" sibTransId="{66095F81-BF58-479B-8370-3384740AD175}"/>
    <dgm:cxn modelId="{580ACF1E-C377-468C-95FA-5EB6086E866E}" type="presOf" srcId="{3DB4E883-3384-4765-A61F-9C4010239C22}" destId="{73891F2E-BFFD-4A50-81A7-A5DCFE9D0C7C}" srcOrd="0" destOrd="0" presId="urn:microsoft.com/office/officeart/2005/8/layout/matrix1"/>
    <dgm:cxn modelId="{9801AA75-C618-40A1-AE38-A8DE9DCEA17E}" type="presOf" srcId="{985FCECA-70A2-459E-B02E-A32AE1DF6684}" destId="{5266EB09-15BD-40E0-8747-404DAB4F8A87}" srcOrd="1" destOrd="0" presId="urn:microsoft.com/office/officeart/2005/8/layout/matrix1"/>
    <dgm:cxn modelId="{66010097-EB95-48BB-9F05-A3914B7DA705}" type="presOf" srcId="{985FCECA-70A2-459E-B02E-A32AE1DF6684}" destId="{792C23F5-FF82-461A-8D5B-13F740DCE7D9}" srcOrd="0" destOrd="0" presId="urn:microsoft.com/office/officeart/2005/8/layout/matrix1"/>
    <dgm:cxn modelId="{0E414135-6AB1-4EB9-A461-E943734619C0}" srcId="{3DB4E883-3384-4765-A61F-9C4010239C22}" destId="{64F29D1A-2DDF-418D-914C-6E2E0D458B3A}" srcOrd="0" destOrd="0" parTransId="{520B398B-9814-45F3-B252-67A243B66E30}" sibTransId="{A94B8705-7409-4836-AA26-73C04D1284E9}"/>
    <dgm:cxn modelId="{9C5EA3ED-E254-428C-BFA2-13C8661D5BE6}" type="presOf" srcId="{DA94806B-8D0C-480C-80B7-C1E83B6FF295}" destId="{AA77C9A9-361E-4172-AAED-2763C9E5D936}" srcOrd="0" destOrd="0" presId="urn:microsoft.com/office/officeart/2005/8/layout/matrix1"/>
    <dgm:cxn modelId="{32D79908-B1B4-4FD2-899D-8752AF6320F2}" srcId="{64F29D1A-2DDF-418D-914C-6E2E0D458B3A}" destId="{985FCECA-70A2-459E-B02E-A32AE1DF6684}" srcOrd="0" destOrd="0" parTransId="{198F9BBC-AC01-4F49-B9DE-BEE6CE327652}" sibTransId="{1F8B77B3-3B84-40BF-ADCB-4CE7D1B834C6}"/>
    <dgm:cxn modelId="{C0FB13DF-2D4D-45E9-9766-E2899862070F}" srcId="{64F29D1A-2DDF-418D-914C-6E2E0D458B3A}" destId="{DA94806B-8D0C-480C-80B7-C1E83B6FF295}" srcOrd="1" destOrd="0" parTransId="{B4394CEA-4665-497A-8D6C-E722C6927AA8}" sibTransId="{8B71A8FB-7A0B-4C97-9C22-A28AB0AA5CCF}"/>
    <dgm:cxn modelId="{7B926AB4-780B-460B-864E-603A24762B25}" type="presOf" srcId="{64F29D1A-2DDF-418D-914C-6E2E0D458B3A}" destId="{03A85198-9866-41D6-9B78-A91CCB861362}" srcOrd="0" destOrd="0" presId="urn:microsoft.com/office/officeart/2005/8/layout/matrix1"/>
    <dgm:cxn modelId="{B25AE30C-7E4A-4864-819F-8F943699025E}" srcId="{64F29D1A-2DDF-418D-914C-6E2E0D458B3A}" destId="{1ECAAD03-6AA8-40F8-804B-0FCC53A0A05E}" srcOrd="3" destOrd="0" parTransId="{4291DDF4-17A6-4504-B391-AFA859C1D3E0}" sibTransId="{15F27E5F-5AFF-4DC3-92A0-E939A27C22B9}"/>
    <dgm:cxn modelId="{A6EE6EE3-5A9E-4572-B7F3-1008CBB7E2F0}" type="presParOf" srcId="{73891F2E-BFFD-4A50-81A7-A5DCFE9D0C7C}" destId="{E6657B9F-F3FF-4C78-B7C6-1A847C0CEF5C}" srcOrd="0" destOrd="0" presId="urn:microsoft.com/office/officeart/2005/8/layout/matrix1"/>
    <dgm:cxn modelId="{6EFBA5A4-D237-42FA-A954-CB14639A4942}" type="presParOf" srcId="{E6657B9F-F3FF-4C78-B7C6-1A847C0CEF5C}" destId="{792C23F5-FF82-461A-8D5B-13F740DCE7D9}" srcOrd="0" destOrd="0" presId="urn:microsoft.com/office/officeart/2005/8/layout/matrix1"/>
    <dgm:cxn modelId="{88F798AA-5384-4B80-A061-5654697C5010}" type="presParOf" srcId="{E6657B9F-F3FF-4C78-B7C6-1A847C0CEF5C}" destId="{5266EB09-15BD-40E0-8747-404DAB4F8A87}" srcOrd="1" destOrd="0" presId="urn:microsoft.com/office/officeart/2005/8/layout/matrix1"/>
    <dgm:cxn modelId="{E33728C0-7D69-424D-8922-D0BC48C5485E}" type="presParOf" srcId="{E6657B9F-F3FF-4C78-B7C6-1A847C0CEF5C}" destId="{AA77C9A9-361E-4172-AAED-2763C9E5D936}" srcOrd="2" destOrd="0" presId="urn:microsoft.com/office/officeart/2005/8/layout/matrix1"/>
    <dgm:cxn modelId="{6648E3BA-F8DA-4D63-83CF-8B4D773724B3}" type="presParOf" srcId="{E6657B9F-F3FF-4C78-B7C6-1A847C0CEF5C}" destId="{124357A1-E8DD-401C-9AED-04C6D6B76512}" srcOrd="3" destOrd="0" presId="urn:microsoft.com/office/officeart/2005/8/layout/matrix1"/>
    <dgm:cxn modelId="{50F01BBA-19C9-4A09-9CFF-A4E7FE064E6D}" type="presParOf" srcId="{E6657B9F-F3FF-4C78-B7C6-1A847C0CEF5C}" destId="{8A528B86-7B98-4A8C-B712-8F3D96E31FE0}" srcOrd="4" destOrd="0" presId="urn:microsoft.com/office/officeart/2005/8/layout/matrix1"/>
    <dgm:cxn modelId="{A8628754-2505-4D4C-9A84-5088DACE88BE}" type="presParOf" srcId="{E6657B9F-F3FF-4C78-B7C6-1A847C0CEF5C}" destId="{10987AF4-AAEE-4BF7-A82F-01C9192D15F0}" srcOrd="5" destOrd="0" presId="urn:microsoft.com/office/officeart/2005/8/layout/matrix1"/>
    <dgm:cxn modelId="{FD5A69E8-82D4-44EC-B0DE-D2C790DBB2FB}" type="presParOf" srcId="{E6657B9F-F3FF-4C78-B7C6-1A847C0CEF5C}" destId="{C18B2EC2-6FE9-48B9-8CE2-E95DFA8C164A}" srcOrd="6" destOrd="0" presId="urn:microsoft.com/office/officeart/2005/8/layout/matrix1"/>
    <dgm:cxn modelId="{A7B78907-0EF6-4F94-9915-B4FCE7D0F7FB}" type="presParOf" srcId="{E6657B9F-F3FF-4C78-B7C6-1A847C0CEF5C}" destId="{F4A80BEB-8806-4C4B-91F0-A728798FE113}" srcOrd="7" destOrd="0" presId="urn:microsoft.com/office/officeart/2005/8/layout/matrix1"/>
    <dgm:cxn modelId="{37A433BF-18EC-459F-80B9-788C79938ADD}" type="presParOf" srcId="{73891F2E-BFFD-4A50-81A7-A5DCFE9D0C7C}" destId="{03A85198-9866-41D6-9B78-A91CCB86136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C8F31-EBA6-4D0D-8019-6A5ED67E8B13}" type="doc">
      <dgm:prSet loTypeId="urn:microsoft.com/office/officeart/2008/layout/HexagonCluster" loCatId="relationship" qsTypeId="urn:microsoft.com/office/officeart/2005/8/quickstyle/simple1" qsCatId="simple" csTypeId="urn:microsoft.com/office/officeart/2005/8/colors/colorful2" csCatId="colorful" phldr="1"/>
      <dgm:spPr/>
      <dgm:t>
        <a:bodyPr/>
        <a:lstStyle/>
        <a:p>
          <a:endParaRPr lang="en-IN"/>
        </a:p>
      </dgm:t>
    </dgm:pt>
    <dgm:pt modelId="{973098CC-0DA9-4EFA-BF4B-34C5826A2326}">
      <dgm:prSet phldrT="[Text]" custT="1"/>
      <dgm:spPr/>
      <dgm:t>
        <a:bodyPr/>
        <a:lstStyle/>
        <a:p>
          <a:r>
            <a:rPr lang="en-IN" sz="1800" dirty="0" smtClean="0">
              <a:latin typeface="Cambria" pitchFamily="18" charset="0"/>
              <a:ea typeface="Cambria" pitchFamily="18" charset="0"/>
            </a:rPr>
            <a:t>Comprehensive ANC Care</a:t>
          </a:r>
          <a:endParaRPr lang="en-IN" sz="1800" dirty="0">
            <a:latin typeface="Cambria" pitchFamily="18" charset="0"/>
            <a:ea typeface="Cambria" pitchFamily="18" charset="0"/>
          </a:endParaRPr>
        </a:p>
      </dgm:t>
    </dgm:pt>
    <dgm:pt modelId="{E1C16C22-8436-4A30-BF35-0246C2D59993}" type="parTrans" cxnId="{8D39B3B6-9F8A-4506-BE29-0EA55C630F24}">
      <dgm:prSet/>
      <dgm:spPr/>
      <dgm:t>
        <a:bodyPr/>
        <a:lstStyle/>
        <a:p>
          <a:endParaRPr lang="en-IN" sz="1800">
            <a:latin typeface="Cambria" pitchFamily="18" charset="0"/>
            <a:ea typeface="Cambria" pitchFamily="18" charset="0"/>
          </a:endParaRPr>
        </a:p>
      </dgm:t>
    </dgm:pt>
    <dgm:pt modelId="{90A37B37-6B02-413D-B394-755E71C77C97}" type="sibTrans" cxnId="{8D39B3B6-9F8A-4506-BE29-0EA55C630F24}">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dgm:spPr>
      <dgm:t>
        <a:bodyPr/>
        <a:lstStyle/>
        <a:p>
          <a:endParaRPr lang="en-IN" sz="1800">
            <a:latin typeface="Cambria" pitchFamily="18" charset="0"/>
            <a:ea typeface="Cambria" pitchFamily="18" charset="0"/>
          </a:endParaRPr>
        </a:p>
      </dgm:t>
    </dgm:pt>
    <dgm:pt modelId="{4E0B0651-27EC-4773-9663-8A67B5B8A227}">
      <dgm:prSet phldrT="[Text]" custT="1"/>
      <dgm:spPr/>
      <dgm:t>
        <a:bodyPr/>
        <a:lstStyle/>
        <a:p>
          <a:r>
            <a:rPr lang="en-IN" sz="1800" dirty="0" smtClean="0">
              <a:latin typeface="Cambria" pitchFamily="18" charset="0"/>
              <a:ea typeface="Cambria" pitchFamily="18" charset="0"/>
            </a:rPr>
            <a:t>Midwife led Care Units</a:t>
          </a:r>
          <a:endParaRPr lang="en-IN" sz="1800" dirty="0">
            <a:latin typeface="Cambria" pitchFamily="18" charset="0"/>
            <a:ea typeface="Cambria" pitchFamily="18" charset="0"/>
          </a:endParaRPr>
        </a:p>
      </dgm:t>
    </dgm:pt>
    <dgm:pt modelId="{D0513414-9E9D-43C8-B659-927B41EC42C7}" type="parTrans" cxnId="{9226F4A5-934B-4765-96C5-80DA9EE165C5}">
      <dgm:prSet/>
      <dgm:spPr/>
      <dgm:t>
        <a:bodyPr/>
        <a:lstStyle/>
        <a:p>
          <a:endParaRPr lang="en-IN" sz="1800">
            <a:latin typeface="Cambria" pitchFamily="18" charset="0"/>
            <a:ea typeface="Cambria" pitchFamily="18" charset="0"/>
          </a:endParaRPr>
        </a:p>
      </dgm:t>
    </dgm:pt>
    <dgm:pt modelId="{0E78CF38-F7C6-4B30-8A82-7AC9743359FC}" type="sibTrans" cxnId="{9226F4A5-934B-4765-96C5-80DA9EE165C5}">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IN" sz="1800">
            <a:latin typeface="Cambria" pitchFamily="18" charset="0"/>
            <a:ea typeface="Cambria" pitchFamily="18" charset="0"/>
          </a:endParaRPr>
        </a:p>
      </dgm:t>
    </dgm:pt>
    <dgm:pt modelId="{5764C047-0D97-4323-B5FA-3585AF8F22DF}">
      <dgm:prSet phldrT="[Text]" custT="1"/>
      <dgm:spPr/>
      <dgm:t>
        <a:bodyPr/>
        <a:lstStyle/>
        <a:p>
          <a:r>
            <a:rPr lang="en-IN" sz="1800" dirty="0" smtClean="0">
              <a:latin typeface="Cambria" pitchFamily="18" charset="0"/>
              <a:ea typeface="Cambria" pitchFamily="18" charset="0"/>
            </a:rPr>
            <a:t>Partner Involvement</a:t>
          </a:r>
          <a:endParaRPr lang="en-IN" sz="1800" dirty="0">
            <a:latin typeface="Cambria" pitchFamily="18" charset="0"/>
            <a:ea typeface="Cambria" pitchFamily="18" charset="0"/>
          </a:endParaRPr>
        </a:p>
      </dgm:t>
    </dgm:pt>
    <dgm:pt modelId="{7EEA5ECD-104A-4266-B909-4085DD29E1D4}" type="parTrans" cxnId="{F3DF08F6-5E43-4D01-8707-9CCE2B7A5C55}">
      <dgm:prSet/>
      <dgm:spPr/>
      <dgm:t>
        <a:bodyPr/>
        <a:lstStyle/>
        <a:p>
          <a:endParaRPr lang="en-IN" sz="1800">
            <a:latin typeface="Cambria" pitchFamily="18" charset="0"/>
            <a:ea typeface="Cambria" pitchFamily="18" charset="0"/>
          </a:endParaRPr>
        </a:p>
      </dgm:t>
    </dgm:pt>
    <dgm:pt modelId="{DE6D00E4-18C0-42FD-B9ED-1EEDFC05BD88}" type="sibTrans" cxnId="{F3DF08F6-5E43-4D01-8707-9CCE2B7A5C55}">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t>
        <a:bodyPr/>
        <a:lstStyle/>
        <a:p>
          <a:endParaRPr lang="en-IN" sz="1800">
            <a:latin typeface="Cambria" pitchFamily="18" charset="0"/>
            <a:ea typeface="Cambria" pitchFamily="18" charset="0"/>
          </a:endParaRPr>
        </a:p>
      </dgm:t>
    </dgm:pt>
    <dgm:pt modelId="{A8590E26-440D-4AC6-B241-BF8F285D6FFD}">
      <dgm:prSet custT="1"/>
      <dgm:spPr/>
      <dgm:t>
        <a:bodyPr/>
        <a:lstStyle/>
        <a:p>
          <a:r>
            <a:rPr lang="en-IN" sz="1800" dirty="0" smtClean="0">
              <a:latin typeface="Cambria" pitchFamily="18" charset="0"/>
              <a:ea typeface="Cambria" pitchFamily="18" charset="0"/>
            </a:rPr>
            <a:t>Labour Room Reorganization</a:t>
          </a:r>
          <a:endParaRPr lang="en-IN" sz="1800" dirty="0">
            <a:latin typeface="Cambria" pitchFamily="18" charset="0"/>
            <a:ea typeface="Cambria" pitchFamily="18" charset="0"/>
          </a:endParaRPr>
        </a:p>
      </dgm:t>
    </dgm:pt>
    <dgm:pt modelId="{1608E9F1-2544-4704-806E-909E7BABEE4C}" type="parTrans" cxnId="{AEB9E534-F92D-4FAD-B132-8B956796CC77}">
      <dgm:prSet/>
      <dgm:spPr/>
      <dgm:t>
        <a:bodyPr/>
        <a:lstStyle/>
        <a:p>
          <a:endParaRPr lang="en-IN" sz="1800">
            <a:latin typeface="Cambria" pitchFamily="18" charset="0"/>
            <a:ea typeface="Cambria" pitchFamily="18" charset="0"/>
          </a:endParaRPr>
        </a:p>
      </dgm:t>
    </dgm:pt>
    <dgm:pt modelId="{4AC4DC41-4B98-4449-A595-BDB7555AAAA0}" type="sibTrans" cxnId="{AEB9E534-F92D-4FAD-B132-8B956796CC7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dgm:spPr>
      <dgm:t>
        <a:bodyPr/>
        <a:lstStyle/>
        <a:p>
          <a:endParaRPr lang="en-IN" sz="1800">
            <a:latin typeface="Cambria" pitchFamily="18" charset="0"/>
            <a:ea typeface="Cambria" pitchFamily="18" charset="0"/>
          </a:endParaRPr>
        </a:p>
      </dgm:t>
    </dgm:pt>
    <dgm:pt modelId="{CA80C81A-796E-49A2-9545-194FA8F956E9}">
      <dgm:prSet custT="1"/>
      <dgm:spPr/>
      <dgm:t>
        <a:bodyPr/>
        <a:lstStyle/>
        <a:p>
          <a:r>
            <a:rPr lang="en-IN" sz="1800" dirty="0" smtClean="0">
              <a:latin typeface="Cambria" pitchFamily="18" charset="0"/>
              <a:ea typeface="Cambria" pitchFamily="18" charset="0"/>
            </a:rPr>
            <a:t>Family Participatory Care</a:t>
          </a:r>
          <a:endParaRPr lang="en-IN" sz="1800" dirty="0">
            <a:latin typeface="Cambria" pitchFamily="18" charset="0"/>
            <a:ea typeface="Cambria" pitchFamily="18" charset="0"/>
          </a:endParaRPr>
        </a:p>
      </dgm:t>
    </dgm:pt>
    <dgm:pt modelId="{2DE9B0F1-BB28-4ED6-B45E-68A9170E540C}" type="parTrans" cxnId="{EFD67911-A950-4DAB-BC8A-B517986A9291}">
      <dgm:prSet/>
      <dgm:spPr/>
      <dgm:t>
        <a:bodyPr/>
        <a:lstStyle/>
        <a:p>
          <a:endParaRPr lang="en-IN" sz="1800">
            <a:latin typeface="Cambria" pitchFamily="18" charset="0"/>
            <a:ea typeface="Cambria" pitchFamily="18" charset="0"/>
          </a:endParaRPr>
        </a:p>
      </dgm:t>
    </dgm:pt>
    <dgm:pt modelId="{56271F94-84F4-4B57-9A18-482B2073758B}" type="sibTrans" cxnId="{EFD67911-A950-4DAB-BC8A-B517986A9291}">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dgm:spPr>
      <dgm:t>
        <a:bodyPr/>
        <a:lstStyle/>
        <a:p>
          <a:endParaRPr lang="en-IN" sz="1800">
            <a:latin typeface="Cambria" pitchFamily="18" charset="0"/>
            <a:ea typeface="Cambria" pitchFamily="18" charset="0"/>
          </a:endParaRPr>
        </a:p>
      </dgm:t>
    </dgm:pt>
    <dgm:pt modelId="{510E90CF-1EF0-4EEC-9E5C-DA90D45F3CA2}">
      <dgm:prSet custT="1"/>
      <dgm:spPr/>
      <dgm:t>
        <a:bodyPr/>
        <a:lstStyle/>
        <a:p>
          <a:r>
            <a:rPr lang="en-IN" sz="1800" dirty="0" smtClean="0">
              <a:latin typeface="Cambria" pitchFamily="18" charset="0"/>
              <a:ea typeface="Cambria" pitchFamily="18" charset="0"/>
            </a:rPr>
            <a:t>Respectful Maternity Care</a:t>
          </a:r>
          <a:endParaRPr lang="en-IN" sz="1800" dirty="0">
            <a:latin typeface="Cambria" pitchFamily="18" charset="0"/>
            <a:ea typeface="Cambria" pitchFamily="18" charset="0"/>
          </a:endParaRPr>
        </a:p>
      </dgm:t>
    </dgm:pt>
    <dgm:pt modelId="{DA24C9D5-A8E3-4F62-84A1-F1519EA1CE58}" type="parTrans" cxnId="{F5B3DF94-BCD7-4E02-AC87-F9924AC982E1}">
      <dgm:prSet/>
      <dgm:spPr/>
      <dgm:t>
        <a:bodyPr/>
        <a:lstStyle/>
        <a:p>
          <a:endParaRPr lang="en-IN" sz="1800">
            <a:latin typeface="Cambria" pitchFamily="18" charset="0"/>
            <a:ea typeface="Cambria" pitchFamily="18" charset="0"/>
          </a:endParaRPr>
        </a:p>
      </dgm:t>
    </dgm:pt>
    <dgm:pt modelId="{4871D74B-CF60-4DC4-ABE6-7C24A89E17D9}" type="sibTrans" cxnId="{F5B3DF94-BCD7-4E02-AC87-F9924AC982E1}">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dgm:spPr>
      <dgm:t>
        <a:bodyPr/>
        <a:lstStyle/>
        <a:p>
          <a:endParaRPr lang="en-IN" sz="1800">
            <a:latin typeface="Cambria" pitchFamily="18" charset="0"/>
            <a:ea typeface="Cambria" pitchFamily="18" charset="0"/>
          </a:endParaRPr>
        </a:p>
      </dgm:t>
    </dgm:pt>
    <dgm:pt modelId="{7D24C775-9DD5-42C4-9266-6212774EC6E8}">
      <dgm:prSet custT="1"/>
      <dgm:spPr/>
      <dgm:t>
        <a:bodyPr/>
        <a:lstStyle/>
        <a:p>
          <a:r>
            <a:rPr lang="en-IN" sz="1800" dirty="0" smtClean="0">
              <a:latin typeface="Cambria" pitchFamily="18" charset="0"/>
              <a:ea typeface="Cambria" pitchFamily="18" charset="0"/>
            </a:rPr>
            <a:t>Alternative Birthing position</a:t>
          </a:r>
          <a:endParaRPr lang="en-IN" sz="1800" dirty="0">
            <a:latin typeface="Cambria" pitchFamily="18" charset="0"/>
            <a:ea typeface="Cambria" pitchFamily="18" charset="0"/>
          </a:endParaRPr>
        </a:p>
      </dgm:t>
    </dgm:pt>
    <dgm:pt modelId="{8BD7CBDB-6842-419D-BE38-A0A35B5E9FE7}" type="parTrans" cxnId="{18C08CE3-6978-49FB-995D-2F8F6B08274E}">
      <dgm:prSet/>
      <dgm:spPr/>
      <dgm:t>
        <a:bodyPr/>
        <a:lstStyle/>
        <a:p>
          <a:endParaRPr lang="en-IN" sz="1800">
            <a:latin typeface="Cambria" pitchFamily="18" charset="0"/>
            <a:ea typeface="Cambria" pitchFamily="18" charset="0"/>
          </a:endParaRPr>
        </a:p>
      </dgm:t>
    </dgm:pt>
    <dgm:pt modelId="{01331487-34E3-4B22-AD70-CB8C0770FA1B}" type="sibTrans" cxnId="{18C08CE3-6978-49FB-995D-2F8F6B08274E}">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6000" b="-6000"/>
          </a:stretch>
        </a:blipFill>
      </dgm:spPr>
      <dgm:t>
        <a:bodyPr/>
        <a:lstStyle/>
        <a:p>
          <a:endParaRPr lang="en-IN" sz="1800">
            <a:latin typeface="Cambria" pitchFamily="18" charset="0"/>
            <a:ea typeface="Cambria" pitchFamily="18" charset="0"/>
          </a:endParaRPr>
        </a:p>
      </dgm:t>
    </dgm:pt>
    <dgm:pt modelId="{0E59DF93-1FDF-490D-AA35-C9E6026770C7}" type="pres">
      <dgm:prSet presAssocID="{6D9C8F31-EBA6-4D0D-8019-6A5ED67E8B13}" presName="Name0" presStyleCnt="0">
        <dgm:presLayoutVars>
          <dgm:chMax val="21"/>
          <dgm:chPref val="21"/>
        </dgm:presLayoutVars>
      </dgm:prSet>
      <dgm:spPr/>
      <dgm:t>
        <a:bodyPr/>
        <a:lstStyle/>
        <a:p>
          <a:endParaRPr lang="en-IN"/>
        </a:p>
      </dgm:t>
    </dgm:pt>
    <dgm:pt modelId="{D8EE0967-6E34-4A45-8E51-13AA99A75C49}" type="pres">
      <dgm:prSet presAssocID="{973098CC-0DA9-4EFA-BF4B-34C5826A2326}" presName="text1" presStyleCnt="0"/>
      <dgm:spPr/>
    </dgm:pt>
    <dgm:pt modelId="{6059F0D8-1B68-4CF6-8508-6EF6EF95B38E}" type="pres">
      <dgm:prSet presAssocID="{973098CC-0DA9-4EFA-BF4B-34C5826A2326}" presName="textRepeatNode" presStyleLbl="alignNode1" presStyleIdx="0" presStyleCnt="7">
        <dgm:presLayoutVars>
          <dgm:chMax val="0"/>
          <dgm:chPref val="0"/>
          <dgm:bulletEnabled val="1"/>
        </dgm:presLayoutVars>
      </dgm:prSet>
      <dgm:spPr/>
      <dgm:t>
        <a:bodyPr/>
        <a:lstStyle/>
        <a:p>
          <a:endParaRPr lang="en-IN"/>
        </a:p>
      </dgm:t>
    </dgm:pt>
    <dgm:pt modelId="{81DA4F70-D541-4B7C-9A38-8C828CC0C67A}" type="pres">
      <dgm:prSet presAssocID="{973098CC-0DA9-4EFA-BF4B-34C5826A2326}" presName="textaccent1" presStyleCnt="0"/>
      <dgm:spPr/>
    </dgm:pt>
    <dgm:pt modelId="{2B757177-3A9E-446F-A809-4AD008F4EB62}" type="pres">
      <dgm:prSet presAssocID="{973098CC-0DA9-4EFA-BF4B-34C5826A2326}" presName="accentRepeatNode" presStyleLbl="solidAlignAcc1" presStyleIdx="0" presStyleCnt="14"/>
      <dgm:spPr/>
    </dgm:pt>
    <dgm:pt modelId="{DF3E3387-21B8-469C-8A7B-938F29CF184B}" type="pres">
      <dgm:prSet presAssocID="{90A37B37-6B02-413D-B394-755E71C77C97}" presName="image1" presStyleCnt="0"/>
      <dgm:spPr/>
    </dgm:pt>
    <dgm:pt modelId="{6D9260D2-529E-4798-98C8-A62B39D6EDA9}" type="pres">
      <dgm:prSet presAssocID="{90A37B37-6B02-413D-B394-755E71C77C97}" presName="imageRepeatNode" presStyleLbl="alignAcc1" presStyleIdx="0" presStyleCnt="7"/>
      <dgm:spPr/>
      <dgm:t>
        <a:bodyPr/>
        <a:lstStyle/>
        <a:p>
          <a:endParaRPr lang="en-IN"/>
        </a:p>
      </dgm:t>
    </dgm:pt>
    <dgm:pt modelId="{A732B4AE-22EC-4480-B1A9-075B6CC87F8C}" type="pres">
      <dgm:prSet presAssocID="{90A37B37-6B02-413D-B394-755E71C77C97}" presName="imageaccent1" presStyleCnt="0"/>
      <dgm:spPr/>
    </dgm:pt>
    <dgm:pt modelId="{2B07161D-0957-45D1-8F1E-46D0610F7770}" type="pres">
      <dgm:prSet presAssocID="{90A37B37-6B02-413D-B394-755E71C77C97}" presName="accentRepeatNode" presStyleLbl="solidAlignAcc1" presStyleIdx="1" presStyleCnt="14"/>
      <dgm:spPr/>
    </dgm:pt>
    <dgm:pt modelId="{350D80DE-A4D6-4A6D-B199-0C62489AD437}" type="pres">
      <dgm:prSet presAssocID="{7D24C775-9DD5-42C4-9266-6212774EC6E8}" presName="text2" presStyleCnt="0"/>
      <dgm:spPr/>
    </dgm:pt>
    <dgm:pt modelId="{29634C63-A834-45D7-9837-A500B04598D3}" type="pres">
      <dgm:prSet presAssocID="{7D24C775-9DD5-42C4-9266-6212774EC6E8}" presName="textRepeatNode" presStyleLbl="alignNode1" presStyleIdx="1" presStyleCnt="7">
        <dgm:presLayoutVars>
          <dgm:chMax val="0"/>
          <dgm:chPref val="0"/>
          <dgm:bulletEnabled val="1"/>
        </dgm:presLayoutVars>
      </dgm:prSet>
      <dgm:spPr/>
      <dgm:t>
        <a:bodyPr/>
        <a:lstStyle/>
        <a:p>
          <a:endParaRPr lang="en-IN"/>
        </a:p>
      </dgm:t>
    </dgm:pt>
    <dgm:pt modelId="{0431441F-B44E-45F7-BC26-4FD4E61622D1}" type="pres">
      <dgm:prSet presAssocID="{7D24C775-9DD5-42C4-9266-6212774EC6E8}" presName="textaccent2" presStyleCnt="0"/>
      <dgm:spPr/>
    </dgm:pt>
    <dgm:pt modelId="{F4ECA162-27EE-454F-A47D-ABD058BF262A}" type="pres">
      <dgm:prSet presAssocID="{7D24C775-9DD5-42C4-9266-6212774EC6E8}" presName="accentRepeatNode" presStyleLbl="solidAlignAcc1" presStyleIdx="2" presStyleCnt="14"/>
      <dgm:spPr/>
    </dgm:pt>
    <dgm:pt modelId="{94BBC636-4DDD-4713-BA51-5537FFB25A48}" type="pres">
      <dgm:prSet presAssocID="{01331487-34E3-4B22-AD70-CB8C0770FA1B}" presName="image2" presStyleCnt="0"/>
      <dgm:spPr/>
    </dgm:pt>
    <dgm:pt modelId="{93B58600-20D0-478A-841D-7D0BA555837D}" type="pres">
      <dgm:prSet presAssocID="{01331487-34E3-4B22-AD70-CB8C0770FA1B}" presName="imageRepeatNode" presStyleLbl="alignAcc1" presStyleIdx="1" presStyleCnt="7"/>
      <dgm:spPr/>
      <dgm:t>
        <a:bodyPr/>
        <a:lstStyle/>
        <a:p>
          <a:endParaRPr lang="en-IN"/>
        </a:p>
      </dgm:t>
    </dgm:pt>
    <dgm:pt modelId="{1EAF8545-F8E9-431C-BD21-47CB5E3883F4}" type="pres">
      <dgm:prSet presAssocID="{01331487-34E3-4B22-AD70-CB8C0770FA1B}" presName="imageaccent2" presStyleCnt="0"/>
      <dgm:spPr/>
    </dgm:pt>
    <dgm:pt modelId="{122A3E39-DB91-4077-BC4D-679084E5B21D}" type="pres">
      <dgm:prSet presAssocID="{01331487-34E3-4B22-AD70-CB8C0770FA1B}" presName="accentRepeatNode" presStyleLbl="solidAlignAcc1" presStyleIdx="3" presStyleCnt="14"/>
      <dgm:spPr/>
    </dgm:pt>
    <dgm:pt modelId="{CFA8228C-6615-4A2F-982C-E4072BB690E8}" type="pres">
      <dgm:prSet presAssocID="{4E0B0651-27EC-4773-9663-8A67B5B8A227}" presName="text3" presStyleCnt="0"/>
      <dgm:spPr/>
    </dgm:pt>
    <dgm:pt modelId="{FCFC913B-20C2-4C7A-B2C6-1749D6B3EB22}" type="pres">
      <dgm:prSet presAssocID="{4E0B0651-27EC-4773-9663-8A67B5B8A227}" presName="textRepeatNode" presStyleLbl="alignNode1" presStyleIdx="2" presStyleCnt="7">
        <dgm:presLayoutVars>
          <dgm:chMax val="0"/>
          <dgm:chPref val="0"/>
          <dgm:bulletEnabled val="1"/>
        </dgm:presLayoutVars>
      </dgm:prSet>
      <dgm:spPr/>
      <dgm:t>
        <a:bodyPr/>
        <a:lstStyle/>
        <a:p>
          <a:endParaRPr lang="en-IN"/>
        </a:p>
      </dgm:t>
    </dgm:pt>
    <dgm:pt modelId="{6C746A99-72CA-471D-8C48-877195E37CAA}" type="pres">
      <dgm:prSet presAssocID="{4E0B0651-27EC-4773-9663-8A67B5B8A227}" presName="textaccent3" presStyleCnt="0"/>
      <dgm:spPr/>
    </dgm:pt>
    <dgm:pt modelId="{7A34D9CB-9CB1-4312-BEA7-FFE4CF2F8115}" type="pres">
      <dgm:prSet presAssocID="{4E0B0651-27EC-4773-9663-8A67B5B8A227}" presName="accentRepeatNode" presStyleLbl="solidAlignAcc1" presStyleIdx="4" presStyleCnt="14"/>
      <dgm:spPr/>
    </dgm:pt>
    <dgm:pt modelId="{A65F8EE4-5321-44A0-A123-B4699E85381C}" type="pres">
      <dgm:prSet presAssocID="{0E78CF38-F7C6-4B30-8A82-7AC9743359FC}" presName="image3" presStyleCnt="0"/>
      <dgm:spPr/>
    </dgm:pt>
    <dgm:pt modelId="{216BCD72-6493-4C8F-A4BA-E1EB8C76D338}" type="pres">
      <dgm:prSet presAssocID="{0E78CF38-F7C6-4B30-8A82-7AC9743359FC}" presName="imageRepeatNode" presStyleLbl="alignAcc1" presStyleIdx="2" presStyleCnt="7"/>
      <dgm:spPr/>
      <dgm:t>
        <a:bodyPr/>
        <a:lstStyle/>
        <a:p>
          <a:endParaRPr lang="en-IN"/>
        </a:p>
      </dgm:t>
    </dgm:pt>
    <dgm:pt modelId="{D2CAEF6A-DEF2-449E-831B-083149ED7E87}" type="pres">
      <dgm:prSet presAssocID="{0E78CF38-F7C6-4B30-8A82-7AC9743359FC}" presName="imageaccent3" presStyleCnt="0"/>
      <dgm:spPr/>
    </dgm:pt>
    <dgm:pt modelId="{A7332841-0782-43EA-BE2D-760ED085F6A3}" type="pres">
      <dgm:prSet presAssocID="{0E78CF38-F7C6-4B30-8A82-7AC9743359FC}" presName="accentRepeatNode" presStyleLbl="solidAlignAcc1" presStyleIdx="5" presStyleCnt="14"/>
      <dgm:spPr/>
    </dgm:pt>
    <dgm:pt modelId="{94AAC6C3-C24E-4C3F-878F-C0183F92882D}" type="pres">
      <dgm:prSet presAssocID="{510E90CF-1EF0-4EEC-9E5C-DA90D45F3CA2}" presName="text4" presStyleCnt="0"/>
      <dgm:spPr/>
    </dgm:pt>
    <dgm:pt modelId="{0CCD3FC3-5F68-49B6-9AAC-EFC08086A57A}" type="pres">
      <dgm:prSet presAssocID="{510E90CF-1EF0-4EEC-9E5C-DA90D45F3CA2}" presName="textRepeatNode" presStyleLbl="alignNode1" presStyleIdx="3" presStyleCnt="7">
        <dgm:presLayoutVars>
          <dgm:chMax val="0"/>
          <dgm:chPref val="0"/>
          <dgm:bulletEnabled val="1"/>
        </dgm:presLayoutVars>
      </dgm:prSet>
      <dgm:spPr/>
      <dgm:t>
        <a:bodyPr/>
        <a:lstStyle/>
        <a:p>
          <a:endParaRPr lang="en-IN"/>
        </a:p>
      </dgm:t>
    </dgm:pt>
    <dgm:pt modelId="{8F709627-6422-4565-8612-ED453434EF54}" type="pres">
      <dgm:prSet presAssocID="{510E90CF-1EF0-4EEC-9E5C-DA90D45F3CA2}" presName="textaccent4" presStyleCnt="0"/>
      <dgm:spPr/>
    </dgm:pt>
    <dgm:pt modelId="{1EE40DE0-058A-4927-A9D3-8E6A49FDC68F}" type="pres">
      <dgm:prSet presAssocID="{510E90CF-1EF0-4EEC-9E5C-DA90D45F3CA2}" presName="accentRepeatNode" presStyleLbl="solidAlignAcc1" presStyleIdx="6" presStyleCnt="14"/>
      <dgm:spPr/>
    </dgm:pt>
    <dgm:pt modelId="{BB4305E7-77C3-4ACC-B295-20F94E513160}" type="pres">
      <dgm:prSet presAssocID="{4871D74B-CF60-4DC4-ABE6-7C24A89E17D9}" presName="image4" presStyleCnt="0"/>
      <dgm:spPr/>
    </dgm:pt>
    <dgm:pt modelId="{E90A9C01-5C3A-41C6-978E-221673E8B2C6}" type="pres">
      <dgm:prSet presAssocID="{4871D74B-CF60-4DC4-ABE6-7C24A89E17D9}" presName="imageRepeatNode" presStyleLbl="alignAcc1" presStyleIdx="3" presStyleCnt="7"/>
      <dgm:spPr/>
      <dgm:t>
        <a:bodyPr/>
        <a:lstStyle/>
        <a:p>
          <a:endParaRPr lang="en-IN"/>
        </a:p>
      </dgm:t>
    </dgm:pt>
    <dgm:pt modelId="{1C77B46E-748F-4823-B025-A92E4F638760}" type="pres">
      <dgm:prSet presAssocID="{4871D74B-CF60-4DC4-ABE6-7C24A89E17D9}" presName="imageaccent4" presStyleCnt="0"/>
      <dgm:spPr/>
    </dgm:pt>
    <dgm:pt modelId="{FFE4950E-20A9-431E-A135-3FEBF7E4788B}" type="pres">
      <dgm:prSet presAssocID="{4871D74B-CF60-4DC4-ABE6-7C24A89E17D9}" presName="accentRepeatNode" presStyleLbl="solidAlignAcc1" presStyleIdx="7" presStyleCnt="14"/>
      <dgm:spPr/>
    </dgm:pt>
    <dgm:pt modelId="{0CD4C893-C2FD-4A6A-92BD-984526EC6CEE}" type="pres">
      <dgm:prSet presAssocID="{CA80C81A-796E-49A2-9545-194FA8F956E9}" presName="text5" presStyleCnt="0"/>
      <dgm:spPr/>
    </dgm:pt>
    <dgm:pt modelId="{73CBA839-ACF5-4BC1-8225-E5D07ED16C1F}" type="pres">
      <dgm:prSet presAssocID="{CA80C81A-796E-49A2-9545-194FA8F956E9}" presName="textRepeatNode" presStyleLbl="alignNode1" presStyleIdx="4" presStyleCnt="7">
        <dgm:presLayoutVars>
          <dgm:chMax val="0"/>
          <dgm:chPref val="0"/>
          <dgm:bulletEnabled val="1"/>
        </dgm:presLayoutVars>
      </dgm:prSet>
      <dgm:spPr/>
      <dgm:t>
        <a:bodyPr/>
        <a:lstStyle/>
        <a:p>
          <a:endParaRPr lang="en-IN"/>
        </a:p>
      </dgm:t>
    </dgm:pt>
    <dgm:pt modelId="{1226B219-C670-4D20-89E9-0D197F68FBBD}" type="pres">
      <dgm:prSet presAssocID="{CA80C81A-796E-49A2-9545-194FA8F956E9}" presName="textaccent5" presStyleCnt="0"/>
      <dgm:spPr/>
    </dgm:pt>
    <dgm:pt modelId="{C52233AC-8898-4D86-B804-8D88A5A94CD4}" type="pres">
      <dgm:prSet presAssocID="{CA80C81A-796E-49A2-9545-194FA8F956E9}" presName="accentRepeatNode" presStyleLbl="solidAlignAcc1" presStyleIdx="8" presStyleCnt="14"/>
      <dgm:spPr/>
    </dgm:pt>
    <dgm:pt modelId="{5729399B-C6E6-4A5E-9D9F-5733A51CEA5B}" type="pres">
      <dgm:prSet presAssocID="{56271F94-84F4-4B57-9A18-482B2073758B}" presName="image5" presStyleCnt="0"/>
      <dgm:spPr/>
    </dgm:pt>
    <dgm:pt modelId="{60B4470B-E8FE-4340-BEC0-46AD0D52BCCC}" type="pres">
      <dgm:prSet presAssocID="{56271F94-84F4-4B57-9A18-482B2073758B}" presName="imageRepeatNode" presStyleLbl="alignAcc1" presStyleIdx="4" presStyleCnt="7"/>
      <dgm:spPr/>
      <dgm:t>
        <a:bodyPr/>
        <a:lstStyle/>
        <a:p>
          <a:endParaRPr lang="en-IN"/>
        </a:p>
      </dgm:t>
    </dgm:pt>
    <dgm:pt modelId="{35642A4B-F435-4F99-A28B-D48D5F011EB4}" type="pres">
      <dgm:prSet presAssocID="{56271F94-84F4-4B57-9A18-482B2073758B}" presName="imageaccent5" presStyleCnt="0"/>
      <dgm:spPr/>
    </dgm:pt>
    <dgm:pt modelId="{4DED5E62-A826-49EC-B118-4FEE59B843FE}" type="pres">
      <dgm:prSet presAssocID="{56271F94-84F4-4B57-9A18-482B2073758B}" presName="accentRepeatNode" presStyleLbl="solidAlignAcc1" presStyleIdx="9" presStyleCnt="14"/>
      <dgm:spPr/>
    </dgm:pt>
    <dgm:pt modelId="{1375FB4A-6F92-4DCA-B30D-D6D20045D7EA}" type="pres">
      <dgm:prSet presAssocID="{5764C047-0D97-4323-B5FA-3585AF8F22DF}" presName="text6" presStyleCnt="0"/>
      <dgm:spPr/>
    </dgm:pt>
    <dgm:pt modelId="{AAA5291A-A0AF-4459-9B9B-B61EBB9FE789}" type="pres">
      <dgm:prSet presAssocID="{5764C047-0D97-4323-B5FA-3585AF8F22DF}" presName="textRepeatNode" presStyleLbl="alignNode1" presStyleIdx="5" presStyleCnt="7">
        <dgm:presLayoutVars>
          <dgm:chMax val="0"/>
          <dgm:chPref val="0"/>
          <dgm:bulletEnabled val="1"/>
        </dgm:presLayoutVars>
      </dgm:prSet>
      <dgm:spPr/>
      <dgm:t>
        <a:bodyPr/>
        <a:lstStyle/>
        <a:p>
          <a:endParaRPr lang="en-IN"/>
        </a:p>
      </dgm:t>
    </dgm:pt>
    <dgm:pt modelId="{37237882-A7A5-40A4-9112-2CBA749BB325}" type="pres">
      <dgm:prSet presAssocID="{5764C047-0D97-4323-B5FA-3585AF8F22DF}" presName="textaccent6" presStyleCnt="0"/>
      <dgm:spPr/>
    </dgm:pt>
    <dgm:pt modelId="{8CE80092-98CC-4E2C-8B43-3382C27C7260}" type="pres">
      <dgm:prSet presAssocID="{5764C047-0D97-4323-B5FA-3585AF8F22DF}" presName="accentRepeatNode" presStyleLbl="solidAlignAcc1" presStyleIdx="10" presStyleCnt="14"/>
      <dgm:spPr/>
    </dgm:pt>
    <dgm:pt modelId="{9E36D2B0-CB44-4647-B3BF-7FD9207B4594}" type="pres">
      <dgm:prSet presAssocID="{DE6D00E4-18C0-42FD-B9ED-1EEDFC05BD88}" presName="image6" presStyleCnt="0"/>
      <dgm:spPr/>
    </dgm:pt>
    <dgm:pt modelId="{63BE4395-42AF-45A3-91B8-33D4E98CD6CB}" type="pres">
      <dgm:prSet presAssocID="{DE6D00E4-18C0-42FD-B9ED-1EEDFC05BD88}" presName="imageRepeatNode" presStyleLbl="alignAcc1" presStyleIdx="5" presStyleCnt="7"/>
      <dgm:spPr/>
      <dgm:t>
        <a:bodyPr/>
        <a:lstStyle/>
        <a:p>
          <a:endParaRPr lang="en-IN"/>
        </a:p>
      </dgm:t>
    </dgm:pt>
    <dgm:pt modelId="{1BF52BED-25C0-4722-AEB4-14AD76D19E0D}" type="pres">
      <dgm:prSet presAssocID="{DE6D00E4-18C0-42FD-B9ED-1EEDFC05BD88}" presName="imageaccent6" presStyleCnt="0"/>
      <dgm:spPr/>
    </dgm:pt>
    <dgm:pt modelId="{A4D8E5D7-D099-4ACF-BCAD-C64C1C29C5B3}" type="pres">
      <dgm:prSet presAssocID="{DE6D00E4-18C0-42FD-B9ED-1EEDFC05BD88}" presName="accentRepeatNode" presStyleLbl="solidAlignAcc1" presStyleIdx="11" presStyleCnt="14"/>
      <dgm:spPr/>
    </dgm:pt>
    <dgm:pt modelId="{F87FE31A-4FC1-429A-982A-46EF9C3636BC}" type="pres">
      <dgm:prSet presAssocID="{A8590E26-440D-4AC6-B241-BF8F285D6FFD}" presName="text7" presStyleCnt="0"/>
      <dgm:spPr/>
    </dgm:pt>
    <dgm:pt modelId="{DA6DCF41-D941-4C75-ABFC-B092745DB819}" type="pres">
      <dgm:prSet presAssocID="{A8590E26-440D-4AC6-B241-BF8F285D6FFD}" presName="textRepeatNode" presStyleLbl="alignNode1" presStyleIdx="6" presStyleCnt="7">
        <dgm:presLayoutVars>
          <dgm:chMax val="0"/>
          <dgm:chPref val="0"/>
          <dgm:bulletEnabled val="1"/>
        </dgm:presLayoutVars>
      </dgm:prSet>
      <dgm:spPr/>
      <dgm:t>
        <a:bodyPr/>
        <a:lstStyle/>
        <a:p>
          <a:endParaRPr lang="en-IN"/>
        </a:p>
      </dgm:t>
    </dgm:pt>
    <dgm:pt modelId="{0940E592-F8D9-4D23-8740-B1230B96D057}" type="pres">
      <dgm:prSet presAssocID="{A8590E26-440D-4AC6-B241-BF8F285D6FFD}" presName="textaccent7" presStyleCnt="0"/>
      <dgm:spPr/>
    </dgm:pt>
    <dgm:pt modelId="{B44556EC-68B7-45AD-B88C-7D21261C75DD}" type="pres">
      <dgm:prSet presAssocID="{A8590E26-440D-4AC6-B241-BF8F285D6FFD}" presName="accentRepeatNode" presStyleLbl="solidAlignAcc1" presStyleIdx="12" presStyleCnt="14"/>
      <dgm:spPr/>
    </dgm:pt>
    <dgm:pt modelId="{4F31501C-BF3C-4F12-BD0A-023AE1A7E241}" type="pres">
      <dgm:prSet presAssocID="{4AC4DC41-4B98-4449-A595-BDB7555AAAA0}" presName="image7" presStyleCnt="0"/>
      <dgm:spPr/>
    </dgm:pt>
    <dgm:pt modelId="{24742EC9-A996-4891-BDEE-790BE3477B3E}" type="pres">
      <dgm:prSet presAssocID="{4AC4DC41-4B98-4449-A595-BDB7555AAAA0}" presName="imageRepeatNode" presStyleLbl="alignAcc1" presStyleIdx="6" presStyleCnt="7"/>
      <dgm:spPr/>
      <dgm:t>
        <a:bodyPr/>
        <a:lstStyle/>
        <a:p>
          <a:endParaRPr lang="en-IN"/>
        </a:p>
      </dgm:t>
    </dgm:pt>
    <dgm:pt modelId="{9D04C47A-CD48-4D7E-9DDD-BB4C42A9462D}" type="pres">
      <dgm:prSet presAssocID="{4AC4DC41-4B98-4449-A595-BDB7555AAAA0}" presName="imageaccent7" presStyleCnt="0"/>
      <dgm:spPr/>
    </dgm:pt>
    <dgm:pt modelId="{38DF4D3B-B6EB-4E39-8E44-4D43885276D3}" type="pres">
      <dgm:prSet presAssocID="{4AC4DC41-4B98-4449-A595-BDB7555AAAA0}" presName="accentRepeatNode" presStyleLbl="solidAlignAcc1" presStyleIdx="13" presStyleCnt="14"/>
      <dgm:spPr/>
    </dgm:pt>
  </dgm:ptLst>
  <dgm:cxnLst>
    <dgm:cxn modelId="{6BA99456-5147-4C20-9646-F08A23E49E22}" type="presOf" srcId="{A8590E26-440D-4AC6-B241-BF8F285D6FFD}" destId="{DA6DCF41-D941-4C75-ABFC-B092745DB819}" srcOrd="0" destOrd="0" presId="urn:microsoft.com/office/officeart/2008/layout/HexagonCluster"/>
    <dgm:cxn modelId="{93F2F8BB-09F8-4AA3-A7B2-8825F6C4B6FB}" type="presOf" srcId="{5764C047-0D97-4323-B5FA-3585AF8F22DF}" destId="{AAA5291A-A0AF-4459-9B9B-B61EBB9FE789}" srcOrd="0" destOrd="0" presId="urn:microsoft.com/office/officeart/2008/layout/HexagonCluster"/>
    <dgm:cxn modelId="{BA9BD8AB-126B-4741-8CEF-EF5B492D96F0}" type="presOf" srcId="{DE6D00E4-18C0-42FD-B9ED-1EEDFC05BD88}" destId="{63BE4395-42AF-45A3-91B8-33D4E98CD6CB}" srcOrd="0" destOrd="0" presId="urn:microsoft.com/office/officeart/2008/layout/HexagonCluster"/>
    <dgm:cxn modelId="{D1B28325-94D6-46CA-A86F-A62BB1DA49F9}" type="presOf" srcId="{6D9C8F31-EBA6-4D0D-8019-6A5ED67E8B13}" destId="{0E59DF93-1FDF-490D-AA35-C9E6026770C7}" srcOrd="0" destOrd="0" presId="urn:microsoft.com/office/officeart/2008/layout/HexagonCluster"/>
    <dgm:cxn modelId="{18C08CE3-6978-49FB-995D-2F8F6B08274E}" srcId="{6D9C8F31-EBA6-4D0D-8019-6A5ED67E8B13}" destId="{7D24C775-9DD5-42C4-9266-6212774EC6E8}" srcOrd="1" destOrd="0" parTransId="{8BD7CBDB-6842-419D-BE38-A0A35B5E9FE7}" sibTransId="{01331487-34E3-4B22-AD70-CB8C0770FA1B}"/>
    <dgm:cxn modelId="{DD50222B-55A4-4930-BE06-28E632F84105}" type="presOf" srcId="{0E78CF38-F7C6-4B30-8A82-7AC9743359FC}" destId="{216BCD72-6493-4C8F-A4BA-E1EB8C76D338}" srcOrd="0" destOrd="0" presId="urn:microsoft.com/office/officeart/2008/layout/HexagonCluster"/>
    <dgm:cxn modelId="{3F24743E-BD87-4EF1-8887-1BBA5B10EA4F}" type="presOf" srcId="{01331487-34E3-4B22-AD70-CB8C0770FA1B}" destId="{93B58600-20D0-478A-841D-7D0BA555837D}" srcOrd="0" destOrd="0" presId="urn:microsoft.com/office/officeart/2008/layout/HexagonCluster"/>
    <dgm:cxn modelId="{0B48F69A-9095-417F-A4CB-D711A15A296A}" type="presOf" srcId="{4E0B0651-27EC-4773-9663-8A67B5B8A227}" destId="{FCFC913B-20C2-4C7A-B2C6-1749D6B3EB22}" srcOrd="0" destOrd="0" presId="urn:microsoft.com/office/officeart/2008/layout/HexagonCluster"/>
    <dgm:cxn modelId="{4E4C2004-4594-4617-A5B5-E1E51BB9BCF2}" type="presOf" srcId="{4AC4DC41-4B98-4449-A595-BDB7555AAAA0}" destId="{24742EC9-A996-4891-BDEE-790BE3477B3E}" srcOrd="0" destOrd="0" presId="urn:microsoft.com/office/officeart/2008/layout/HexagonCluster"/>
    <dgm:cxn modelId="{8D39B3B6-9F8A-4506-BE29-0EA55C630F24}" srcId="{6D9C8F31-EBA6-4D0D-8019-6A5ED67E8B13}" destId="{973098CC-0DA9-4EFA-BF4B-34C5826A2326}" srcOrd="0" destOrd="0" parTransId="{E1C16C22-8436-4A30-BF35-0246C2D59993}" sibTransId="{90A37B37-6B02-413D-B394-755E71C77C97}"/>
    <dgm:cxn modelId="{F5B3DF94-BCD7-4E02-AC87-F9924AC982E1}" srcId="{6D9C8F31-EBA6-4D0D-8019-6A5ED67E8B13}" destId="{510E90CF-1EF0-4EEC-9E5C-DA90D45F3CA2}" srcOrd="3" destOrd="0" parTransId="{DA24C9D5-A8E3-4F62-84A1-F1519EA1CE58}" sibTransId="{4871D74B-CF60-4DC4-ABE6-7C24A89E17D9}"/>
    <dgm:cxn modelId="{3C4DBD29-016C-404C-BAE9-6A7B8DDBA74B}" type="presOf" srcId="{4871D74B-CF60-4DC4-ABE6-7C24A89E17D9}" destId="{E90A9C01-5C3A-41C6-978E-221673E8B2C6}" srcOrd="0" destOrd="0" presId="urn:microsoft.com/office/officeart/2008/layout/HexagonCluster"/>
    <dgm:cxn modelId="{DCB2BFB9-EF63-4217-82E4-70764B90C2A7}" type="presOf" srcId="{CA80C81A-796E-49A2-9545-194FA8F956E9}" destId="{73CBA839-ACF5-4BC1-8225-E5D07ED16C1F}" srcOrd="0" destOrd="0" presId="urn:microsoft.com/office/officeart/2008/layout/HexagonCluster"/>
    <dgm:cxn modelId="{84A84FBB-006A-4FC2-B267-DBA1749A9DBE}" type="presOf" srcId="{973098CC-0DA9-4EFA-BF4B-34C5826A2326}" destId="{6059F0D8-1B68-4CF6-8508-6EF6EF95B38E}" srcOrd="0" destOrd="0" presId="urn:microsoft.com/office/officeart/2008/layout/HexagonCluster"/>
    <dgm:cxn modelId="{9D9632AE-C849-42F4-ADD4-33449E25EEE6}" type="presOf" srcId="{90A37B37-6B02-413D-B394-755E71C77C97}" destId="{6D9260D2-529E-4798-98C8-A62B39D6EDA9}" srcOrd="0" destOrd="0" presId="urn:microsoft.com/office/officeart/2008/layout/HexagonCluster"/>
    <dgm:cxn modelId="{F3DF08F6-5E43-4D01-8707-9CCE2B7A5C55}" srcId="{6D9C8F31-EBA6-4D0D-8019-6A5ED67E8B13}" destId="{5764C047-0D97-4323-B5FA-3585AF8F22DF}" srcOrd="5" destOrd="0" parTransId="{7EEA5ECD-104A-4266-B909-4085DD29E1D4}" sibTransId="{DE6D00E4-18C0-42FD-B9ED-1EEDFC05BD88}"/>
    <dgm:cxn modelId="{4A907CB9-CC56-4F5B-8A04-61F02B822518}" type="presOf" srcId="{7D24C775-9DD5-42C4-9266-6212774EC6E8}" destId="{29634C63-A834-45D7-9837-A500B04598D3}" srcOrd="0" destOrd="0" presId="urn:microsoft.com/office/officeart/2008/layout/HexagonCluster"/>
    <dgm:cxn modelId="{9226F4A5-934B-4765-96C5-80DA9EE165C5}" srcId="{6D9C8F31-EBA6-4D0D-8019-6A5ED67E8B13}" destId="{4E0B0651-27EC-4773-9663-8A67B5B8A227}" srcOrd="2" destOrd="0" parTransId="{D0513414-9E9D-43C8-B659-927B41EC42C7}" sibTransId="{0E78CF38-F7C6-4B30-8A82-7AC9743359FC}"/>
    <dgm:cxn modelId="{AEB9E534-F92D-4FAD-B132-8B956796CC77}" srcId="{6D9C8F31-EBA6-4D0D-8019-6A5ED67E8B13}" destId="{A8590E26-440D-4AC6-B241-BF8F285D6FFD}" srcOrd="6" destOrd="0" parTransId="{1608E9F1-2544-4704-806E-909E7BABEE4C}" sibTransId="{4AC4DC41-4B98-4449-A595-BDB7555AAAA0}"/>
    <dgm:cxn modelId="{EAB3C01D-F99D-4B63-BF17-B771C6AE9DBF}" type="presOf" srcId="{56271F94-84F4-4B57-9A18-482B2073758B}" destId="{60B4470B-E8FE-4340-BEC0-46AD0D52BCCC}" srcOrd="0" destOrd="0" presId="urn:microsoft.com/office/officeart/2008/layout/HexagonCluster"/>
    <dgm:cxn modelId="{A56CD5D3-5A5B-4BFC-9108-23BF0AE05204}" type="presOf" srcId="{510E90CF-1EF0-4EEC-9E5C-DA90D45F3CA2}" destId="{0CCD3FC3-5F68-49B6-9AAC-EFC08086A57A}" srcOrd="0" destOrd="0" presId="urn:microsoft.com/office/officeart/2008/layout/HexagonCluster"/>
    <dgm:cxn modelId="{EFD67911-A950-4DAB-BC8A-B517986A9291}" srcId="{6D9C8F31-EBA6-4D0D-8019-6A5ED67E8B13}" destId="{CA80C81A-796E-49A2-9545-194FA8F956E9}" srcOrd="4" destOrd="0" parTransId="{2DE9B0F1-BB28-4ED6-B45E-68A9170E540C}" sibTransId="{56271F94-84F4-4B57-9A18-482B2073758B}"/>
    <dgm:cxn modelId="{FB6D22C0-5DDE-42A0-B225-D0CA240E394C}" type="presParOf" srcId="{0E59DF93-1FDF-490D-AA35-C9E6026770C7}" destId="{D8EE0967-6E34-4A45-8E51-13AA99A75C49}" srcOrd="0" destOrd="0" presId="urn:microsoft.com/office/officeart/2008/layout/HexagonCluster"/>
    <dgm:cxn modelId="{B8E09915-B769-42A1-B796-81752AA99E2D}" type="presParOf" srcId="{D8EE0967-6E34-4A45-8E51-13AA99A75C49}" destId="{6059F0D8-1B68-4CF6-8508-6EF6EF95B38E}" srcOrd="0" destOrd="0" presId="urn:microsoft.com/office/officeart/2008/layout/HexagonCluster"/>
    <dgm:cxn modelId="{B25A07B5-0244-496D-8D69-CD4724EE33D9}" type="presParOf" srcId="{0E59DF93-1FDF-490D-AA35-C9E6026770C7}" destId="{81DA4F70-D541-4B7C-9A38-8C828CC0C67A}" srcOrd="1" destOrd="0" presId="urn:microsoft.com/office/officeart/2008/layout/HexagonCluster"/>
    <dgm:cxn modelId="{B270E37F-9E47-4E0F-8CC9-B669531DAB05}" type="presParOf" srcId="{81DA4F70-D541-4B7C-9A38-8C828CC0C67A}" destId="{2B757177-3A9E-446F-A809-4AD008F4EB62}" srcOrd="0" destOrd="0" presId="urn:microsoft.com/office/officeart/2008/layout/HexagonCluster"/>
    <dgm:cxn modelId="{8C25B687-6FAF-4887-8F0E-21EF7042D434}" type="presParOf" srcId="{0E59DF93-1FDF-490D-AA35-C9E6026770C7}" destId="{DF3E3387-21B8-469C-8A7B-938F29CF184B}" srcOrd="2" destOrd="0" presId="urn:microsoft.com/office/officeart/2008/layout/HexagonCluster"/>
    <dgm:cxn modelId="{D3967B06-0F4B-437E-8A5C-9763B95FCCA4}" type="presParOf" srcId="{DF3E3387-21B8-469C-8A7B-938F29CF184B}" destId="{6D9260D2-529E-4798-98C8-A62B39D6EDA9}" srcOrd="0" destOrd="0" presId="urn:microsoft.com/office/officeart/2008/layout/HexagonCluster"/>
    <dgm:cxn modelId="{7A73D2A3-6A69-43F6-86AD-F2AFC7FD807F}" type="presParOf" srcId="{0E59DF93-1FDF-490D-AA35-C9E6026770C7}" destId="{A732B4AE-22EC-4480-B1A9-075B6CC87F8C}" srcOrd="3" destOrd="0" presId="urn:microsoft.com/office/officeart/2008/layout/HexagonCluster"/>
    <dgm:cxn modelId="{4FA7A142-6E4A-4EB8-B3D6-A10428451CC5}" type="presParOf" srcId="{A732B4AE-22EC-4480-B1A9-075B6CC87F8C}" destId="{2B07161D-0957-45D1-8F1E-46D0610F7770}" srcOrd="0" destOrd="0" presId="urn:microsoft.com/office/officeart/2008/layout/HexagonCluster"/>
    <dgm:cxn modelId="{327C1824-782D-4B3E-B797-7F074059FCC0}" type="presParOf" srcId="{0E59DF93-1FDF-490D-AA35-C9E6026770C7}" destId="{350D80DE-A4D6-4A6D-B199-0C62489AD437}" srcOrd="4" destOrd="0" presId="urn:microsoft.com/office/officeart/2008/layout/HexagonCluster"/>
    <dgm:cxn modelId="{9293511F-66B9-4328-B40B-E41FEA81EEDB}" type="presParOf" srcId="{350D80DE-A4D6-4A6D-B199-0C62489AD437}" destId="{29634C63-A834-45D7-9837-A500B04598D3}" srcOrd="0" destOrd="0" presId="urn:microsoft.com/office/officeart/2008/layout/HexagonCluster"/>
    <dgm:cxn modelId="{1F9913ED-5396-4F19-A408-926FB03EC925}" type="presParOf" srcId="{0E59DF93-1FDF-490D-AA35-C9E6026770C7}" destId="{0431441F-B44E-45F7-BC26-4FD4E61622D1}" srcOrd="5" destOrd="0" presId="urn:microsoft.com/office/officeart/2008/layout/HexagonCluster"/>
    <dgm:cxn modelId="{E02FF8E6-27DA-49D6-B74E-01A78354942C}" type="presParOf" srcId="{0431441F-B44E-45F7-BC26-4FD4E61622D1}" destId="{F4ECA162-27EE-454F-A47D-ABD058BF262A}" srcOrd="0" destOrd="0" presId="urn:microsoft.com/office/officeart/2008/layout/HexagonCluster"/>
    <dgm:cxn modelId="{8D9BE751-D10A-4D82-8625-44295DC33EFD}" type="presParOf" srcId="{0E59DF93-1FDF-490D-AA35-C9E6026770C7}" destId="{94BBC636-4DDD-4713-BA51-5537FFB25A48}" srcOrd="6" destOrd="0" presId="urn:microsoft.com/office/officeart/2008/layout/HexagonCluster"/>
    <dgm:cxn modelId="{D4E49B73-FE8A-471B-9906-01D01E97635D}" type="presParOf" srcId="{94BBC636-4DDD-4713-BA51-5537FFB25A48}" destId="{93B58600-20D0-478A-841D-7D0BA555837D}" srcOrd="0" destOrd="0" presId="urn:microsoft.com/office/officeart/2008/layout/HexagonCluster"/>
    <dgm:cxn modelId="{43E8EC6F-6A94-41BA-A9F1-6A2F36D65EDD}" type="presParOf" srcId="{0E59DF93-1FDF-490D-AA35-C9E6026770C7}" destId="{1EAF8545-F8E9-431C-BD21-47CB5E3883F4}" srcOrd="7" destOrd="0" presId="urn:microsoft.com/office/officeart/2008/layout/HexagonCluster"/>
    <dgm:cxn modelId="{BBB75920-5573-4CE9-AAE3-5481B89E32E8}" type="presParOf" srcId="{1EAF8545-F8E9-431C-BD21-47CB5E3883F4}" destId="{122A3E39-DB91-4077-BC4D-679084E5B21D}" srcOrd="0" destOrd="0" presId="urn:microsoft.com/office/officeart/2008/layout/HexagonCluster"/>
    <dgm:cxn modelId="{7887A3B9-DC05-44A4-81C2-9505EF8CEB19}" type="presParOf" srcId="{0E59DF93-1FDF-490D-AA35-C9E6026770C7}" destId="{CFA8228C-6615-4A2F-982C-E4072BB690E8}" srcOrd="8" destOrd="0" presId="urn:microsoft.com/office/officeart/2008/layout/HexagonCluster"/>
    <dgm:cxn modelId="{DA57EFD0-BEF8-4792-922D-C010A32C59BC}" type="presParOf" srcId="{CFA8228C-6615-4A2F-982C-E4072BB690E8}" destId="{FCFC913B-20C2-4C7A-B2C6-1749D6B3EB22}" srcOrd="0" destOrd="0" presId="urn:microsoft.com/office/officeart/2008/layout/HexagonCluster"/>
    <dgm:cxn modelId="{BDB0DC46-CA37-49F8-BF07-B81375748E2D}" type="presParOf" srcId="{0E59DF93-1FDF-490D-AA35-C9E6026770C7}" destId="{6C746A99-72CA-471D-8C48-877195E37CAA}" srcOrd="9" destOrd="0" presId="urn:microsoft.com/office/officeart/2008/layout/HexagonCluster"/>
    <dgm:cxn modelId="{A4824A6E-B026-44D0-B96A-9E7BD0E2193F}" type="presParOf" srcId="{6C746A99-72CA-471D-8C48-877195E37CAA}" destId="{7A34D9CB-9CB1-4312-BEA7-FFE4CF2F8115}" srcOrd="0" destOrd="0" presId="urn:microsoft.com/office/officeart/2008/layout/HexagonCluster"/>
    <dgm:cxn modelId="{4D0CA6F0-A377-40B8-A278-0291D1D7E6C7}" type="presParOf" srcId="{0E59DF93-1FDF-490D-AA35-C9E6026770C7}" destId="{A65F8EE4-5321-44A0-A123-B4699E85381C}" srcOrd="10" destOrd="0" presId="urn:microsoft.com/office/officeart/2008/layout/HexagonCluster"/>
    <dgm:cxn modelId="{D2047F80-49B0-436C-8C7D-FF01269284AE}" type="presParOf" srcId="{A65F8EE4-5321-44A0-A123-B4699E85381C}" destId="{216BCD72-6493-4C8F-A4BA-E1EB8C76D338}" srcOrd="0" destOrd="0" presId="urn:microsoft.com/office/officeart/2008/layout/HexagonCluster"/>
    <dgm:cxn modelId="{57D14F16-0351-40C1-A1A0-59515A86DD58}" type="presParOf" srcId="{0E59DF93-1FDF-490D-AA35-C9E6026770C7}" destId="{D2CAEF6A-DEF2-449E-831B-083149ED7E87}" srcOrd="11" destOrd="0" presId="urn:microsoft.com/office/officeart/2008/layout/HexagonCluster"/>
    <dgm:cxn modelId="{EF834EED-0A53-4B4A-AE73-FE8D8A8C88E1}" type="presParOf" srcId="{D2CAEF6A-DEF2-449E-831B-083149ED7E87}" destId="{A7332841-0782-43EA-BE2D-760ED085F6A3}" srcOrd="0" destOrd="0" presId="urn:microsoft.com/office/officeart/2008/layout/HexagonCluster"/>
    <dgm:cxn modelId="{1846A587-ADD2-438D-902A-71C0284B0AE6}" type="presParOf" srcId="{0E59DF93-1FDF-490D-AA35-C9E6026770C7}" destId="{94AAC6C3-C24E-4C3F-878F-C0183F92882D}" srcOrd="12" destOrd="0" presId="urn:microsoft.com/office/officeart/2008/layout/HexagonCluster"/>
    <dgm:cxn modelId="{B5F9D5F4-64DB-427C-861E-E2BD3A9AF273}" type="presParOf" srcId="{94AAC6C3-C24E-4C3F-878F-C0183F92882D}" destId="{0CCD3FC3-5F68-49B6-9AAC-EFC08086A57A}" srcOrd="0" destOrd="0" presId="urn:microsoft.com/office/officeart/2008/layout/HexagonCluster"/>
    <dgm:cxn modelId="{876545A9-7188-47F7-AED1-FF2E56C618B8}" type="presParOf" srcId="{0E59DF93-1FDF-490D-AA35-C9E6026770C7}" destId="{8F709627-6422-4565-8612-ED453434EF54}" srcOrd="13" destOrd="0" presId="urn:microsoft.com/office/officeart/2008/layout/HexagonCluster"/>
    <dgm:cxn modelId="{031722BA-44FD-4D7C-B5AB-5470FABD2847}" type="presParOf" srcId="{8F709627-6422-4565-8612-ED453434EF54}" destId="{1EE40DE0-058A-4927-A9D3-8E6A49FDC68F}" srcOrd="0" destOrd="0" presId="urn:microsoft.com/office/officeart/2008/layout/HexagonCluster"/>
    <dgm:cxn modelId="{38AE91A9-2C02-42D6-879D-C705876D5067}" type="presParOf" srcId="{0E59DF93-1FDF-490D-AA35-C9E6026770C7}" destId="{BB4305E7-77C3-4ACC-B295-20F94E513160}" srcOrd="14" destOrd="0" presId="urn:microsoft.com/office/officeart/2008/layout/HexagonCluster"/>
    <dgm:cxn modelId="{A2ECBCCE-62BE-48CC-803D-C4BA9300DBE9}" type="presParOf" srcId="{BB4305E7-77C3-4ACC-B295-20F94E513160}" destId="{E90A9C01-5C3A-41C6-978E-221673E8B2C6}" srcOrd="0" destOrd="0" presId="urn:microsoft.com/office/officeart/2008/layout/HexagonCluster"/>
    <dgm:cxn modelId="{94E971F9-6083-4AEC-861E-66FD8FBB09CB}" type="presParOf" srcId="{0E59DF93-1FDF-490D-AA35-C9E6026770C7}" destId="{1C77B46E-748F-4823-B025-A92E4F638760}" srcOrd="15" destOrd="0" presId="urn:microsoft.com/office/officeart/2008/layout/HexagonCluster"/>
    <dgm:cxn modelId="{65545DF4-BC74-425B-BEB9-051BEB72EBE3}" type="presParOf" srcId="{1C77B46E-748F-4823-B025-A92E4F638760}" destId="{FFE4950E-20A9-431E-A135-3FEBF7E4788B}" srcOrd="0" destOrd="0" presId="urn:microsoft.com/office/officeart/2008/layout/HexagonCluster"/>
    <dgm:cxn modelId="{A087B63A-E386-4756-AFE4-A0576C9D70FE}" type="presParOf" srcId="{0E59DF93-1FDF-490D-AA35-C9E6026770C7}" destId="{0CD4C893-C2FD-4A6A-92BD-984526EC6CEE}" srcOrd="16" destOrd="0" presId="urn:microsoft.com/office/officeart/2008/layout/HexagonCluster"/>
    <dgm:cxn modelId="{16907D55-68C7-43A6-B097-1AD21A5FB422}" type="presParOf" srcId="{0CD4C893-C2FD-4A6A-92BD-984526EC6CEE}" destId="{73CBA839-ACF5-4BC1-8225-E5D07ED16C1F}" srcOrd="0" destOrd="0" presId="urn:microsoft.com/office/officeart/2008/layout/HexagonCluster"/>
    <dgm:cxn modelId="{B9BD5B53-C461-45EC-954F-C6D59A2377D9}" type="presParOf" srcId="{0E59DF93-1FDF-490D-AA35-C9E6026770C7}" destId="{1226B219-C670-4D20-89E9-0D197F68FBBD}" srcOrd="17" destOrd="0" presId="urn:microsoft.com/office/officeart/2008/layout/HexagonCluster"/>
    <dgm:cxn modelId="{FABF0D16-AFD8-4EC3-9C39-DFCABEF74B06}" type="presParOf" srcId="{1226B219-C670-4D20-89E9-0D197F68FBBD}" destId="{C52233AC-8898-4D86-B804-8D88A5A94CD4}" srcOrd="0" destOrd="0" presId="urn:microsoft.com/office/officeart/2008/layout/HexagonCluster"/>
    <dgm:cxn modelId="{677E8257-E4B2-4620-8154-31588BB3BDE4}" type="presParOf" srcId="{0E59DF93-1FDF-490D-AA35-C9E6026770C7}" destId="{5729399B-C6E6-4A5E-9D9F-5733A51CEA5B}" srcOrd="18" destOrd="0" presId="urn:microsoft.com/office/officeart/2008/layout/HexagonCluster"/>
    <dgm:cxn modelId="{08F81DE2-FB0A-4D59-96E2-25A826934B57}" type="presParOf" srcId="{5729399B-C6E6-4A5E-9D9F-5733A51CEA5B}" destId="{60B4470B-E8FE-4340-BEC0-46AD0D52BCCC}" srcOrd="0" destOrd="0" presId="urn:microsoft.com/office/officeart/2008/layout/HexagonCluster"/>
    <dgm:cxn modelId="{CEA4A4F0-CA4A-4919-BCC9-58F78163A550}" type="presParOf" srcId="{0E59DF93-1FDF-490D-AA35-C9E6026770C7}" destId="{35642A4B-F435-4F99-A28B-D48D5F011EB4}" srcOrd="19" destOrd="0" presId="urn:microsoft.com/office/officeart/2008/layout/HexagonCluster"/>
    <dgm:cxn modelId="{97EBC830-8B9C-438D-819D-23B6EBBC146D}" type="presParOf" srcId="{35642A4B-F435-4F99-A28B-D48D5F011EB4}" destId="{4DED5E62-A826-49EC-B118-4FEE59B843FE}" srcOrd="0" destOrd="0" presId="urn:microsoft.com/office/officeart/2008/layout/HexagonCluster"/>
    <dgm:cxn modelId="{45114F4A-BF79-42B9-9FEA-DD8713E54751}" type="presParOf" srcId="{0E59DF93-1FDF-490D-AA35-C9E6026770C7}" destId="{1375FB4A-6F92-4DCA-B30D-D6D20045D7EA}" srcOrd="20" destOrd="0" presId="urn:microsoft.com/office/officeart/2008/layout/HexagonCluster"/>
    <dgm:cxn modelId="{295E9C99-6198-4DA9-9768-9637A6F4FFEB}" type="presParOf" srcId="{1375FB4A-6F92-4DCA-B30D-D6D20045D7EA}" destId="{AAA5291A-A0AF-4459-9B9B-B61EBB9FE789}" srcOrd="0" destOrd="0" presId="urn:microsoft.com/office/officeart/2008/layout/HexagonCluster"/>
    <dgm:cxn modelId="{F20B88A2-D950-4343-84A7-2F5008510CA3}" type="presParOf" srcId="{0E59DF93-1FDF-490D-AA35-C9E6026770C7}" destId="{37237882-A7A5-40A4-9112-2CBA749BB325}" srcOrd="21" destOrd="0" presId="urn:microsoft.com/office/officeart/2008/layout/HexagonCluster"/>
    <dgm:cxn modelId="{B2186D56-4535-4D93-ABAA-8E4809E05EC1}" type="presParOf" srcId="{37237882-A7A5-40A4-9112-2CBA749BB325}" destId="{8CE80092-98CC-4E2C-8B43-3382C27C7260}" srcOrd="0" destOrd="0" presId="urn:microsoft.com/office/officeart/2008/layout/HexagonCluster"/>
    <dgm:cxn modelId="{E3964D51-692F-4C38-A256-C844410E1D19}" type="presParOf" srcId="{0E59DF93-1FDF-490D-AA35-C9E6026770C7}" destId="{9E36D2B0-CB44-4647-B3BF-7FD9207B4594}" srcOrd="22" destOrd="0" presId="urn:microsoft.com/office/officeart/2008/layout/HexagonCluster"/>
    <dgm:cxn modelId="{3C8526BD-C409-4085-AECB-EA5DEB3594A2}" type="presParOf" srcId="{9E36D2B0-CB44-4647-B3BF-7FD9207B4594}" destId="{63BE4395-42AF-45A3-91B8-33D4E98CD6CB}" srcOrd="0" destOrd="0" presId="urn:microsoft.com/office/officeart/2008/layout/HexagonCluster"/>
    <dgm:cxn modelId="{0FE68000-3465-4013-B9FF-A27C8CE1E339}" type="presParOf" srcId="{0E59DF93-1FDF-490D-AA35-C9E6026770C7}" destId="{1BF52BED-25C0-4722-AEB4-14AD76D19E0D}" srcOrd="23" destOrd="0" presId="urn:microsoft.com/office/officeart/2008/layout/HexagonCluster"/>
    <dgm:cxn modelId="{A0DAD088-6E31-48CD-BE03-49F3F72F7941}" type="presParOf" srcId="{1BF52BED-25C0-4722-AEB4-14AD76D19E0D}" destId="{A4D8E5D7-D099-4ACF-BCAD-C64C1C29C5B3}" srcOrd="0" destOrd="0" presId="urn:microsoft.com/office/officeart/2008/layout/HexagonCluster"/>
    <dgm:cxn modelId="{126C27BD-32C8-4BB3-BD5E-D5FD656AF2ED}" type="presParOf" srcId="{0E59DF93-1FDF-490D-AA35-C9E6026770C7}" destId="{F87FE31A-4FC1-429A-982A-46EF9C3636BC}" srcOrd="24" destOrd="0" presId="urn:microsoft.com/office/officeart/2008/layout/HexagonCluster"/>
    <dgm:cxn modelId="{DE0C3179-EBF6-4868-9229-E0ED5E0D7DD4}" type="presParOf" srcId="{F87FE31A-4FC1-429A-982A-46EF9C3636BC}" destId="{DA6DCF41-D941-4C75-ABFC-B092745DB819}" srcOrd="0" destOrd="0" presId="urn:microsoft.com/office/officeart/2008/layout/HexagonCluster"/>
    <dgm:cxn modelId="{C9B0C2C9-AB11-4098-B21C-5365FFC1CAB3}" type="presParOf" srcId="{0E59DF93-1FDF-490D-AA35-C9E6026770C7}" destId="{0940E592-F8D9-4D23-8740-B1230B96D057}" srcOrd="25" destOrd="0" presId="urn:microsoft.com/office/officeart/2008/layout/HexagonCluster"/>
    <dgm:cxn modelId="{065C0004-708E-4571-BE5B-BAB4FF38927C}" type="presParOf" srcId="{0940E592-F8D9-4D23-8740-B1230B96D057}" destId="{B44556EC-68B7-45AD-B88C-7D21261C75DD}" srcOrd="0" destOrd="0" presId="urn:microsoft.com/office/officeart/2008/layout/HexagonCluster"/>
    <dgm:cxn modelId="{404E85C5-9A39-4337-AB80-5D6C9F34EB88}" type="presParOf" srcId="{0E59DF93-1FDF-490D-AA35-C9E6026770C7}" destId="{4F31501C-BF3C-4F12-BD0A-023AE1A7E241}" srcOrd="26" destOrd="0" presId="urn:microsoft.com/office/officeart/2008/layout/HexagonCluster"/>
    <dgm:cxn modelId="{8E609625-25E3-4C3A-BA2B-1CF32E6D8061}" type="presParOf" srcId="{4F31501C-BF3C-4F12-BD0A-023AE1A7E241}" destId="{24742EC9-A996-4891-BDEE-790BE3477B3E}" srcOrd="0" destOrd="0" presId="urn:microsoft.com/office/officeart/2008/layout/HexagonCluster"/>
    <dgm:cxn modelId="{7AFE920F-45D5-4374-8BE2-A65E58F6B4F2}" type="presParOf" srcId="{0E59DF93-1FDF-490D-AA35-C9E6026770C7}" destId="{9D04C47A-CD48-4D7E-9DDD-BB4C42A9462D}" srcOrd="27" destOrd="0" presId="urn:microsoft.com/office/officeart/2008/layout/HexagonCluster"/>
    <dgm:cxn modelId="{6916C2FC-7B59-4A09-9139-B0F5BB611AD3}" type="presParOf" srcId="{9D04C47A-CD48-4D7E-9DDD-BB4C42A9462D}" destId="{38DF4D3B-B6EB-4E39-8E44-4D43885276D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EE75E5-1043-40EE-9CD9-27D3103BB1F8}"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US"/>
        </a:p>
      </dgm:t>
    </dgm:pt>
    <dgm:pt modelId="{C54D823B-AC01-49D6-B3BA-50B2F37220C8}">
      <dgm:prSet phldrT="[Text]" custT="1"/>
      <dgm:spPr/>
      <dgm:t>
        <a:bodyPr/>
        <a:lstStyle/>
        <a:p>
          <a:pPr>
            <a:lnSpc>
              <a:spcPct val="150000"/>
            </a:lnSpc>
          </a:pPr>
          <a:r>
            <a:rPr lang="en-US" sz="3000" b="1" dirty="0" smtClean="0">
              <a:latin typeface="Cambria" panose="02040503050406030204" pitchFamily="18" charset="0"/>
            </a:rPr>
            <a:t>Community Awareness</a:t>
          </a:r>
          <a:endParaRPr lang="en-US" sz="3000" b="1" dirty="0">
            <a:latin typeface="Cambria" panose="02040503050406030204" pitchFamily="18" charset="0"/>
          </a:endParaRPr>
        </a:p>
      </dgm:t>
    </dgm:pt>
    <dgm:pt modelId="{8A6888CE-79C4-44F2-8FBF-9CE5C88BA1EB}" type="parTrans" cxnId="{414A3BC9-48CB-4275-BCB7-CE9AE46CC3E5}">
      <dgm:prSet/>
      <dgm:spPr/>
      <dgm:t>
        <a:bodyPr/>
        <a:lstStyle/>
        <a:p>
          <a:endParaRPr lang="en-US">
            <a:latin typeface="Cambria" panose="02040503050406030204" pitchFamily="18" charset="0"/>
          </a:endParaRPr>
        </a:p>
      </dgm:t>
    </dgm:pt>
    <dgm:pt modelId="{B9D3AC88-025A-4EBD-855A-9FF2F47C6AF0}" type="sibTrans" cxnId="{414A3BC9-48CB-4275-BCB7-CE9AE46CC3E5}">
      <dgm:prSet/>
      <dgm:spPr/>
      <dgm:t>
        <a:bodyPr/>
        <a:lstStyle/>
        <a:p>
          <a:endParaRPr lang="en-US">
            <a:latin typeface="Cambria" panose="02040503050406030204" pitchFamily="18" charset="0"/>
          </a:endParaRPr>
        </a:p>
      </dgm:t>
    </dgm:pt>
    <dgm:pt modelId="{99995126-12FE-4DFD-B8D6-418C49BD2277}">
      <dgm:prSet phldrT="[Text]" custT="1"/>
      <dgm:spPr/>
      <dgm:t>
        <a:bodyPr/>
        <a:lstStyle/>
        <a:p>
          <a:r>
            <a:rPr lang="en-US" sz="2400" dirty="0" smtClean="0">
              <a:latin typeface="Cambria" panose="02040503050406030204" pitchFamily="18" charset="0"/>
            </a:rPr>
            <a:t>SATCOM</a:t>
          </a:r>
          <a:endParaRPr lang="en-US" sz="2400" dirty="0">
            <a:latin typeface="Cambria" panose="02040503050406030204" pitchFamily="18" charset="0"/>
          </a:endParaRPr>
        </a:p>
      </dgm:t>
    </dgm:pt>
    <dgm:pt modelId="{16E4C27F-D991-40B7-8F71-CCE85949D3C3}" type="parTrans" cxnId="{33DD749A-4AE4-42E0-B95B-2C29FE13B205}">
      <dgm:prSet/>
      <dgm:spPr/>
      <dgm:t>
        <a:bodyPr/>
        <a:lstStyle/>
        <a:p>
          <a:endParaRPr lang="en-US">
            <a:latin typeface="Cambria" panose="02040503050406030204" pitchFamily="18" charset="0"/>
          </a:endParaRPr>
        </a:p>
      </dgm:t>
    </dgm:pt>
    <dgm:pt modelId="{9E3C7432-7B6A-47EF-9950-6707E80572C7}" type="sibTrans" cxnId="{33DD749A-4AE4-42E0-B95B-2C29FE13B205}">
      <dgm:prSet/>
      <dgm:spPr/>
      <dgm:t>
        <a:bodyPr/>
        <a:lstStyle/>
        <a:p>
          <a:endParaRPr lang="en-US">
            <a:latin typeface="Cambria" panose="02040503050406030204" pitchFamily="18" charset="0"/>
          </a:endParaRPr>
        </a:p>
      </dgm:t>
    </dgm:pt>
    <dgm:pt modelId="{0E390C44-ABEC-4FFC-89CB-1F986BC3946A}">
      <dgm:prSet phldrT="[Text]" custT="1"/>
      <dgm:spPr/>
      <dgm:t>
        <a:bodyPr/>
        <a:lstStyle/>
        <a:p>
          <a:r>
            <a:rPr lang="en-US" sz="2400" dirty="0" smtClean="0">
              <a:latin typeface="Cambria" panose="02040503050406030204" pitchFamily="18" charset="0"/>
            </a:rPr>
            <a:t>Messages for Mothers</a:t>
          </a:r>
          <a:endParaRPr lang="en-US" sz="2400" dirty="0">
            <a:latin typeface="Cambria" panose="02040503050406030204" pitchFamily="18" charset="0"/>
          </a:endParaRPr>
        </a:p>
      </dgm:t>
    </dgm:pt>
    <dgm:pt modelId="{8B50C9E2-6B8B-40CF-B2DA-AF7776B5ADB2}" type="parTrans" cxnId="{0EF23FC9-AE1C-42CF-B24C-A88EAA4F312A}">
      <dgm:prSet/>
      <dgm:spPr/>
      <dgm:t>
        <a:bodyPr/>
        <a:lstStyle/>
        <a:p>
          <a:endParaRPr lang="en-US">
            <a:latin typeface="Cambria" panose="02040503050406030204" pitchFamily="18" charset="0"/>
          </a:endParaRPr>
        </a:p>
      </dgm:t>
    </dgm:pt>
    <dgm:pt modelId="{BE8EAB2E-9173-4FFF-8EBD-815AC2F7F139}" type="sibTrans" cxnId="{0EF23FC9-AE1C-42CF-B24C-A88EAA4F312A}">
      <dgm:prSet/>
      <dgm:spPr/>
      <dgm:t>
        <a:bodyPr/>
        <a:lstStyle/>
        <a:p>
          <a:endParaRPr lang="en-US">
            <a:latin typeface="Cambria" panose="02040503050406030204" pitchFamily="18" charset="0"/>
          </a:endParaRPr>
        </a:p>
      </dgm:t>
    </dgm:pt>
    <dgm:pt modelId="{7A14C687-3534-48CE-A6EB-DF3CB64111E3}">
      <dgm:prSet phldrT="[Text]" custT="1"/>
      <dgm:spPr/>
      <dgm:t>
        <a:bodyPr/>
        <a:lstStyle/>
        <a:p>
          <a:r>
            <a:rPr lang="en-US" sz="2400" dirty="0" err="1" smtClean="0">
              <a:latin typeface="Cambria" panose="02040503050406030204" pitchFamily="18" charset="0"/>
            </a:rPr>
            <a:t>Saptdhara</a:t>
          </a:r>
          <a:endParaRPr lang="en-US" sz="2400" dirty="0">
            <a:latin typeface="Cambria" panose="02040503050406030204" pitchFamily="18" charset="0"/>
          </a:endParaRPr>
        </a:p>
      </dgm:t>
    </dgm:pt>
    <dgm:pt modelId="{5F4A3896-22BA-4366-A63A-0893B9F9D71B}" type="parTrans" cxnId="{3955A8A2-6C6B-4087-94C7-2AC6B7DB4616}">
      <dgm:prSet/>
      <dgm:spPr/>
      <dgm:t>
        <a:bodyPr/>
        <a:lstStyle/>
        <a:p>
          <a:endParaRPr lang="en-US">
            <a:latin typeface="Cambria" panose="02040503050406030204" pitchFamily="18" charset="0"/>
          </a:endParaRPr>
        </a:p>
      </dgm:t>
    </dgm:pt>
    <dgm:pt modelId="{379F59E9-B169-4668-82D0-7BFCF88F9F82}" type="sibTrans" cxnId="{3955A8A2-6C6B-4087-94C7-2AC6B7DB4616}">
      <dgm:prSet/>
      <dgm:spPr/>
      <dgm:t>
        <a:bodyPr/>
        <a:lstStyle/>
        <a:p>
          <a:endParaRPr lang="en-US">
            <a:latin typeface="Cambria" panose="02040503050406030204" pitchFamily="18" charset="0"/>
          </a:endParaRPr>
        </a:p>
      </dgm:t>
    </dgm:pt>
    <dgm:pt modelId="{00ECBA89-C461-4F91-A647-14EBCC49C913}">
      <dgm:prSet phldrT="[Text]" custT="1"/>
      <dgm:spPr>
        <a:solidFill>
          <a:schemeClr val="accent6">
            <a:lumMod val="60000"/>
            <a:lumOff val="40000"/>
            <a:alpha val="50000"/>
          </a:schemeClr>
        </a:solidFill>
      </dgm:spPr>
      <dgm:t>
        <a:bodyPr/>
        <a:lstStyle/>
        <a:p>
          <a:r>
            <a:rPr lang="en-US" sz="2400" dirty="0" smtClean="0">
              <a:latin typeface="Cambria" panose="02040503050406030204" pitchFamily="18" charset="0"/>
            </a:rPr>
            <a:t>Programs on Door </a:t>
          </a:r>
          <a:r>
            <a:rPr lang="en-US" sz="2400" dirty="0" err="1" smtClean="0">
              <a:latin typeface="Cambria" panose="02040503050406030204" pitchFamily="18" charset="0"/>
            </a:rPr>
            <a:t>Darshan</a:t>
          </a:r>
          <a:endParaRPr lang="en-US" sz="2400" dirty="0">
            <a:latin typeface="Cambria" panose="02040503050406030204" pitchFamily="18" charset="0"/>
          </a:endParaRPr>
        </a:p>
      </dgm:t>
    </dgm:pt>
    <dgm:pt modelId="{76AC8B0C-DDFE-4289-8A84-F053841BC8A0}" type="sibTrans" cxnId="{9284765D-97B9-4557-B828-08A5BD453E11}">
      <dgm:prSet/>
      <dgm:spPr/>
      <dgm:t>
        <a:bodyPr/>
        <a:lstStyle/>
        <a:p>
          <a:endParaRPr lang="en-US">
            <a:latin typeface="Cambria" panose="02040503050406030204" pitchFamily="18" charset="0"/>
          </a:endParaRPr>
        </a:p>
      </dgm:t>
    </dgm:pt>
    <dgm:pt modelId="{99BC4E30-B41C-47BB-988A-32701E51BEC3}" type="parTrans" cxnId="{9284765D-97B9-4557-B828-08A5BD453E11}">
      <dgm:prSet/>
      <dgm:spPr/>
      <dgm:t>
        <a:bodyPr/>
        <a:lstStyle/>
        <a:p>
          <a:endParaRPr lang="en-US">
            <a:latin typeface="Cambria" panose="02040503050406030204" pitchFamily="18" charset="0"/>
          </a:endParaRPr>
        </a:p>
      </dgm:t>
    </dgm:pt>
    <dgm:pt modelId="{A4649C73-E815-4599-8F8A-6FB998002333}">
      <dgm:prSet phldrT="[Text]"/>
      <dgm:spPr/>
      <dgm:t>
        <a:bodyPr/>
        <a:lstStyle/>
        <a:p>
          <a:r>
            <a:rPr lang="en-US" dirty="0" smtClean="0">
              <a:latin typeface="Cambria" panose="02040503050406030204" pitchFamily="18" charset="0"/>
            </a:rPr>
            <a:t>Use of Technology: My </a:t>
          </a:r>
          <a:r>
            <a:rPr lang="en-US" dirty="0" err="1" smtClean="0">
              <a:latin typeface="Cambria" panose="02040503050406030204" pitchFamily="18" charset="0"/>
            </a:rPr>
            <a:t>TeCHO</a:t>
          </a:r>
          <a:r>
            <a:rPr lang="en-US" dirty="0" smtClean="0">
              <a:latin typeface="Cambria" panose="02040503050406030204" pitchFamily="18" charset="0"/>
            </a:rPr>
            <a:t> app </a:t>
          </a:r>
          <a:endParaRPr lang="en-US" dirty="0">
            <a:latin typeface="Cambria" panose="02040503050406030204" pitchFamily="18" charset="0"/>
          </a:endParaRPr>
        </a:p>
      </dgm:t>
    </dgm:pt>
    <dgm:pt modelId="{CD15475E-47A2-4F9C-B4D2-5A298C3C1074}" type="parTrans" cxnId="{BE5528C5-F396-46DB-A1AA-BB65F6B26FE5}">
      <dgm:prSet/>
      <dgm:spPr/>
      <dgm:t>
        <a:bodyPr/>
        <a:lstStyle/>
        <a:p>
          <a:endParaRPr lang="en-IN"/>
        </a:p>
      </dgm:t>
    </dgm:pt>
    <dgm:pt modelId="{B6D3E734-9390-4FA4-B451-48730367245E}" type="sibTrans" cxnId="{BE5528C5-F396-46DB-A1AA-BB65F6B26FE5}">
      <dgm:prSet/>
      <dgm:spPr/>
      <dgm:t>
        <a:bodyPr/>
        <a:lstStyle/>
        <a:p>
          <a:endParaRPr lang="en-IN"/>
        </a:p>
      </dgm:t>
    </dgm:pt>
    <dgm:pt modelId="{4B2AFAAF-2B2B-460C-9F97-34A131E5500F}" type="pres">
      <dgm:prSet presAssocID="{D4EE75E5-1043-40EE-9CD9-27D3103BB1F8}" presName="composite" presStyleCnt="0">
        <dgm:presLayoutVars>
          <dgm:chMax val="1"/>
          <dgm:dir/>
          <dgm:resizeHandles val="exact"/>
        </dgm:presLayoutVars>
      </dgm:prSet>
      <dgm:spPr/>
      <dgm:t>
        <a:bodyPr/>
        <a:lstStyle/>
        <a:p>
          <a:endParaRPr lang="en-US"/>
        </a:p>
      </dgm:t>
    </dgm:pt>
    <dgm:pt modelId="{8CFCCCEF-936D-40ED-B7F8-7F85374D0480}" type="pres">
      <dgm:prSet presAssocID="{D4EE75E5-1043-40EE-9CD9-27D3103BB1F8}" presName="radial" presStyleCnt="0">
        <dgm:presLayoutVars>
          <dgm:animLvl val="ctr"/>
        </dgm:presLayoutVars>
      </dgm:prSet>
      <dgm:spPr/>
    </dgm:pt>
    <dgm:pt modelId="{CBD636BE-0DD5-46A3-9CF4-42EF77CC2710}" type="pres">
      <dgm:prSet presAssocID="{C54D823B-AC01-49D6-B3BA-50B2F37220C8}" presName="centerShape" presStyleLbl="vennNode1" presStyleIdx="0" presStyleCnt="6"/>
      <dgm:spPr/>
      <dgm:t>
        <a:bodyPr/>
        <a:lstStyle/>
        <a:p>
          <a:endParaRPr lang="en-US"/>
        </a:p>
      </dgm:t>
    </dgm:pt>
    <dgm:pt modelId="{C15BA028-32C1-4B7D-A882-722436CDE0EF}" type="pres">
      <dgm:prSet presAssocID="{99995126-12FE-4DFD-B8D6-418C49BD2277}" presName="node" presStyleLbl="vennNode1" presStyleIdx="1" presStyleCnt="6" custScaleX="122108">
        <dgm:presLayoutVars>
          <dgm:bulletEnabled val="1"/>
        </dgm:presLayoutVars>
      </dgm:prSet>
      <dgm:spPr/>
      <dgm:t>
        <a:bodyPr/>
        <a:lstStyle/>
        <a:p>
          <a:endParaRPr lang="en-US"/>
        </a:p>
      </dgm:t>
    </dgm:pt>
    <dgm:pt modelId="{9987F77F-896F-411F-B54B-E96DECBC43A7}" type="pres">
      <dgm:prSet presAssocID="{0E390C44-ABEC-4FFC-89CB-1F986BC3946A}" presName="node" presStyleLbl="vennNode1" presStyleIdx="2" presStyleCnt="6" custScaleX="139881">
        <dgm:presLayoutVars>
          <dgm:bulletEnabled val="1"/>
        </dgm:presLayoutVars>
      </dgm:prSet>
      <dgm:spPr/>
      <dgm:t>
        <a:bodyPr/>
        <a:lstStyle/>
        <a:p>
          <a:endParaRPr lang="en-US"/>
        </a:p>
      </dgm:t>
    </dgm:pt>
    <dgm:pt modelId="{F112B90D-2529-4CBE-8C2D-67C89C1FAD0F}" type="pres">
      <dgm:prSet presAssocID="{A4649C73-E815-4599-8F8A-6FB998002333}" presName="node" presStyleLbl="vennNode1" presStyleIdx="3" presStyleCnt="6" custScaleX="139881">
        <dgm:presLayoutVars>
          <dgm:bulletEnabled val="1"/>
        </dgm:presLayoutVars>
      </dgm:prSet>
      <dgm:spPr/>
      <dgm:t>
        <a:bodyPr/>
        <a:lstStyle/>
        <a:p>
          <a:endParaRPr lang="en-IN"/>
        </a:p>
      </dgm:t>
    </dgm:pt>
    <dgm:pt modelId="{29D13B8B-52AF-4DBC-8D2C-E601DD6F1D57}" type="pres">
      <dgm:prSet presAssocID="{7A14C687-3534-48CE-A6EB-DF3CB64111E3}" presName="node" presStyleLbl="vennNode1" presStyleIdx="4" presStyleCnt="6" custScaleX="133236">
        <dgm:presLayoutVars>
          <dgm:bulletEnabled val="1"/>
        </dgm:presLayoutVars>
      </dgm:prSet>
      <dgm:spPr/>
      <dgm:t>
        <a:bodyPr/>
        <a:lstStyle/>
        <a:p>
          <a:endParaRPr lang="en-US"/>
        </a:p>
      </dgm:t>
    </dgm:pt>
    <dgm:pt modelId="{52001B06-177D-4406-89C5-530600705000}" type="pres">
      <dgm:prSet presAssocID="{00ECBA89-C461-4F91-A647-14EBCC49C913}" presName="node" presStyleLbl="vennNode1" presStyleIdx="5" presStyleCnt="6" custScaleX="133166">
        <dgm:presLayoutVars>
          <dgm:bulletEnabled val="1"/>
        </dgm:presLayoutVars>
      </dgm:prSet>
      <dgm:spPr/>
      <dgm:t>
        <a:bodyPr/>
        <a:lstStyle/>
        <a:p>
          <a:endParaRPr lang="en-US"/>
        </a:p>
      </dgm:t>
    </dgm:pt>
  </dgm:ptLst>
  <dgm:cxnLst>
    <dgm:cxn modelId="{33DD749A-4AE4-42E0-B95B-2C29FE13B205}" srcId="{C54D823B-AC01-49D6-B3BA-50B2F37220C8}" destId="{99995126-12FE-4DFD-B8D6-418C49BD2277}" srcOrd="0" destOrd="0" parTransId="{16E4C27F-D991-40B7-8F71-CCE85949D3C3}" sibTransId="{9E3C7432-7B6A-47EF-9950-6707E80572C7}"/>
    <dgm:cxn modelId="{CAB532D6-607D-4C41-8215-79A2ACCFB9A0}" type="presOf" srcId="{A4649C73-E815-4599-8F8A-6FB998002333}" destId="{F112B90D-2529-4CBE-8C2D-67C89C1FAD0F}" srcOrd="0" destOrd="0" presId="urn:microsoft.com/office/officeart/2005/8/layout/radial3"/>
    <dgm:cxn modelId="{068AED54-D97D-4D81-820E-ABC07EA184D3}" type="presOf" srcId="{00ECBA89-C461-4F91-A647-14EBCC49C913}" destId="{52001B06-177D-4406-89C5-530600705000}" srcOrd="0" destOrd="0" presId="urn:microsoft.com/office/officeart/2005/8/layout/radial3"/>
    <dgm:cxn modelId="{48E2545B-068B-4F9F-A4B5-E34ADA9EE3AF}" type="presOf" srcId="{D4EE75E5-1043-40EE-9CD9-27D3103BB1F8}" destId="{4B2AFAAF-2B2B-460C-9F97-34A131E5500F}" srcOrd="0" destOrd="0" presId="urn:microsoft.com/office/officeart/2005/8/layout/radial3"/>
    <dgm:cxn modelId="{BE5528C5-F396-46DB-A1AA-BB65F6B26FE5}" srcId="{C54D823B-AC01-49D6-B3BA-50B2F37220C8}" destId="{A4649C73-E815-4599-8F8A-6FB998002333}" srcOrd="2" destOrd="0" parTransId="{CD15475E-47A2-4F9C-B4D2-5A298C3C1074}" sibTransId="{B6D3E734-9390-4FA4-B451-48730367245E}"/>
    <dgm:cxn modelId="{3955A8A2-6C6B-4087-94C7-2AC6B7DB4616}" srcId="{C54D823B-AC01-49D6-B3BA-50B2F37220C8}" destId="{7A14C687-3534-48CE-A6EB-DF3CB64111E3}" srcOrd="3" destOrd="0" parTransId="{5F4A3896-22BA-4366-A63A-0893B9F9D71B}" sibTransId="{379F59E9-B169-4668-82D0-7BFCF88F9F82}"/>
    <dgm:cxn modelId="{10AD81F2-68E0-4DA6-9C42-FE729E93FC37}" type="presOf" srcId="{0E390C44-ABEC-4FFC-89CB-1F986BC3946A}" destId="{9987F77F-896F-411F-B54B-E96DECBC43A7}" srcOrd="0" destOrd="0" presId="urn:microsoft.com/office/officeart/2005/8/layout/radial3"/>
    <dgm:cxn modelId="{0F88A69B-5467-418F-B797-0318C93C8D87}" type="presOf" srcId="{C54D823B-AC01-49D6-B3BA-50B2F37220C8}" destId="{CBD636BE-0DD5-46A3-9CF4-42EF77CC2710}" srcOrd="0" destOrd="0" presId="urn:microsoft.com/office/officeart/2005/8/layout/radial3"/>
    <dgm:cxn modelId="{9284765D-97B9-4557-B828-08A5BD453E11}" srcId="{C54D823B-AC01-49D6-B3BA-50B2F37220C8}" destId="{00ECBA89-C461-4F91-A647-14EBCC49C913}" srcOrd="4" destOrd="0" parTransId="{99BC4E30-B41C-47BB-988A-32701E51BEC3}" sibTransId="{76AC8B0C-DDFE-4289-8A84-F053841BC8A0}"/>
    <dgm:cxn modelId="{0EF23FC9-AE1C-42CF-B24C-A88EAA4F312A}" srcId="{C54D823B-AC01-49D6-B3BA-50B2F37220C8}" destId="{0E390C44-ABEC-4FFC-89CB-1F986BC3946A}" srcOrd="1" destOrd="0" parTransId="{8B50C9E2-6B8B-40CF-B2DA-AF7776B5ADB2}" sibTransId="{BE8EAB2E-9173-4FFF-8EBD-815AC2F7F139}"/>
    <dgm:cxn modelId="{414A3BC9-48CB-4275-BCB7-CE9AE46CC3E5}" srcId="{D4EE75E5-1043-40EE-9CD9-27D3103BB1F8}" destId="{C54D823B-AC01-49D6-B3BA-50B2F37220C8}" srcOrd="0" destOrd="0" parTransId="{8A6888CE-79C4-44F2-8FBF-9CE5C88BA1EB}" sibTransId="{B9D3AC88-025A-4EBD-855A-9FF2F47C6AF0}"/>
    <dgm:cxn modelId="{20D7D0CC-D474-4F55-9F72-C357871BFFF8}" type="presOf" srcId="{7A14C687-3534-48CE-A6EB-DF3CB64111E3}" destId="{29D13B8B-52AF-4DBC-8D2C-E601DD6F1D57}" srcOrd="0" destOrd="0" presId="urn:microsoft.com/office/officeart/2005/8/layout/radial3"/>
    <dgm:cxn modelId="{FA13801A-0433-4F04-81DF-8BF28A27770D}" type="presOf" srcId="{99995126-12FE-4DFD-B8D6-418C49BD2277}" destId="{C15BA028-32C1-4B7D-A882-722436CDE0EF}" srcOrd="0" destOrd="0" presId="urn:microsoft.com/office/officeart/2005/8/layout/radial3"/>
    <dgm:cxn modelId="{48C56CC0-771E-4189-8417-A5670EE2A535}" type="presParOf" srcId="{4B2AFAAF-2B2B-460C-9F97-34A131E5500F}" destId="{8CFCCCEF-936D-40ED-B7F8-7F85374D0480}" srcOrd="0" destOrd="0" presId="urn:microsoft.com/office/officeart/2005/8/layout/radial3"/>
    <dgm:cxn modelId="{09190548-BF5A-4761-9ECE-135052522191}" type="presParOf" srcId="{8CFCCCEF-936D-40ED-B7F8-7F85374D0480}" destId="{CBD636BE-0DD5-46A3-9CF4-42EF77CC2710}" srcOrd="0" destOrd="0" presId="urn:microsoft.com/office/officeart/2005/8/layout/radial3"/>
    <dgm:cxn modelId="{F4FB4D69-D987-439F-8FAD-9625047B4E54}" type="presParOf" srcId="{8CFCCCEF-936D-40ED-B7F8-7F85374D0480}" destId="{C15BA028-32C1-4B7D-A882-722436CDE0EF}" srcOrd="1" destOrd="0" presId="urn:microsoft.com/office/officeart/2005/8/layout/radial3"/>
    <dgm:cxn modelId="{0EEBABFD-F3C7-4C3B-8B8F-1AB3E210F1C2}" type="presParOf" srcId="{8CFCCCEF-936D-40ED-B7F8-7F85374D0480}" destId="{9987F77F-896F-411F-B54B-E96DECBC43A7}" srcOrd="2" destOrd="0" presId="urn:microsoft.com/office/officeart/2005/8/layout/radial3"/>
    <dgm:cxn modelId="{8A4E19E5-65FA-4A03-B6E5-C6295F5BF55B}" type="presParOf" srcId="{8CFCCCEF-936D-40ED-B7F8-7F85374D0480}" destId="{F112B90D-2529-4CBE-8C2D-67C89C1FAD0F}" srcOrd="3" destOrd="0" presId="urn:microsoft.com/office/officeart/2005/8/layout/radial3"/>
    <dgm:cxn modelId="{F0384382-9F66-4663-BD33-57317DE19350}" type="presParOf" srcId="{8CFCCCEF-936D-40ED-B7F8-7F85374D0480}" destId="{29D13B8B-52AF-4DBC-8D2C-E601DD6F1D57}" srcOrd="4" destOrd="0" presId="urn:microsoft.com/office/officeart/2005/8/layout/radial3"/>
    <dgm:cxn modelId="{47113FF1-B55E-4B58-9985-0FC04D95E472}" type="presParOf" srcId="{8CFCCCEF-936D-40ED-B7F8-7F85374D0480}" destId="{52001B06-177D-4406-89C5-530600705000}"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EE75E5-1043-40EE-9CD9-27D3103BB1F8}"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US"/>
        </a:p>
      </dgm:t>
    </dgm:pt>
    <dgm:pt modelId="{C54D823B-AC01-49D6-B3BA-50B2F37220C8}">
      <dgm:prSet phldrT="[Text]" custT="1"/>
      <dgm:spPr>
        <a:xfrm>
          <a:off x="2096457" y="1243277"/>
          <a:ext cx="3097287" cy="3097287"/>
        </a:xfrm>
        <a:solidFill>
          <a:srgbClr val="FFC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50000"/>
            </a:lnSpc>
          </a:pPr>
          <a:r>
            <a:rPr lang="en-US" sz="3000" b="1" dirty="0" smtClean="0">
              <a:solidFill>
                <a:sysClr val="windowText" lastClr="000000"/>
              </a:solidFill>
              <a:latin typeface="Cambria" panose="02040503050406030204" pitchFamily="18" charset="0"/>
              <a:ea typeface="+mn-ea"/>
              <a:cs typeface="+mn-cs"/>
            </a:rPr>
            <a:t>Respectful Maternal &amp; Newborn Care</a:t>
          </a:r>
          <a:endParaRPr lang="en-US" sz="3000" b="1" dirty="0">
            <a:solidFill>
              <a:sysClr val="windowText" lastClr="000000"/>
            </a:solidFill>
            <a:latin typeface="Cambria" panose="02040503050406030204" pitchFamily="18" charset="0"/>
            <a:ea typeface="+mn-ea"/>
            <a:cs typeface="+mn-cs"/>
          </a:endParaRPr>
        </a:p>
      </dgm:t>
    </dgm:pt>
    <dgm:pt modelId="{8A6888CE-79C4-44F2-8FBF-9CE5C88BA1EB}" type="parTrans" cxnId="{414A3BC9-48CB-4275-BCB7-CE9AE46CC3E5}">
      <dgm:prSet/>
      <dgm:spPr/>
      <dgm:t>
        <a:bodyPr/>
        <a:lstStyle/>
        <a:p>
          <a:endParaRPr lang="en-US">
            <a:latin typeface="Cambria" panose="02040503050406030204" pitchFamily="18" charset="0"/>
          </a:endParaRPr>
        </a:p>
      </dgm:t>
    </dgm:pt>
    <dgm:pt modelId="{B9D3AC88-025A-4EBD-855A-9FF2F47C6AF0}" type="sibTrans" cxnId="{414A3BC9-48CB-4275-BCB7-CE9AE46CC3E5}">
      <dgm:prSet/>
      <dgm:spPr/>
      <dgm:t>
        <a:bodyPr/>
        <a:lstStyle/>
        <a:p>
          <a:endParaRPr lang="en-US">
            <a:latin typeface="Cambria" panose="02040503050406030204" pitchFamily="18" charset="0"/>
          </a:endParaRPr>
        </a:p>
      </dgm:t>
    </dgm:pt>
    <dgm:pt modelId="{99995126-12FE-4DFD-B8D6-418C49BD2277}">
      <dgm:prSet phldrT="[Text]" custT="1"/>
      <dgm:spPr>
        <a:xfrm>
          <a:off x="2699591" y="552"/>
          <a:ext cx="1891017" cy="1548643"/>
        </a:xfrm>
        <a:solidFill>
          <a:srgbClr val="FFC000">
            <a:alpha val="50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400" dirty="0" smtClean="0">
              <a:solidFill>
                <a:sysClr val="windowText" lastClr="000000"/>
              </a:solidFill>
              <a:latin typeface="Cambria" panose="02040503050406030204" pitchFamily="18" charset="0"/>
              <a:ea typeface="+mn-ea"/>
              <a:cs typeface="+mn-cs"/>
            </a:rPr>
            <a:t>Dignity, Privacy and Humanized Touch</a:t>
          </a:r>
          <a:endParaRPr lang="en-US" sz="2400" dirty="0">
            <a:solidFill>
              <a:sysClr val="windowText" lastClr="000000"/>
            </a:solidFill>
            <a:latin typeface="Cambria" panose="02040503050406030204" pitchFamily="18" charset="0"/>
            <a:ea typeface="+mn-ea"/>
            <a:cs typeface="+mn-cs"/>
          </a:endParaRPr>
        </a:p>
      </dgm:t>
    </dgm:pt>
    <dgm:pt modelId="{16E4C27F-D991-40B7-8F71-CCE85949D3C3}" type="parTrans" cxnId="{33DD749A-4AE4-42E0-B95B-2C29FE13B205}">
      <dgm:prSet/>
      <dgm:spPr/>
      <dgm:t>
        <a:bodyPr/>
        <a:lstStyle/>
        <a:p>
          <a:endParaRPr lang="en-US">
            <a:latin typeface="Cambria" panose="02040503050406030204" pitchFamily="18" charset="0"/>
          </a:endParaRPr>
        </a:p>
      </dgm:t>
    </dgm:pt>
    <dgm:pt modelId="{9E3C7432-7B6A-47EF-9950-6707E80572C7}" type="sibTrans" cxnId="{33DD749A-4AE4-42E0-B95B-2C29FE13B205}">
      <dgm:prSet/>
      <dgm:spPr/>
      <dgm:t>
        <a:bodyPr/>
        <a:lstStyle/>
        <a:p>
          <a:endParaRPr lang="en-US">
            <a:latin typeface="Cambria" panose="02040503050406030204" pitchFamily="18" charset="0"/>
          </a:endParaRPr>
        </a:p>
      </dgm:t>
    </dgm:pt>
    <dgm:pt modelId="{0E390C44-ABEC-4FFC-89CB-1F986BC3946A}">
      <dgm:prSet phldrT="[Text]" custT="1"/>
      <dgm:spPr>
        <a:xfrm>
          <a:off x="4735632" y="2017599"/>
          <a:ext cx="1853029" cy="1548643"/>
        </a:xfrm>
        <a:solidFill>
          <a:srgbClr val="FFC000">
            <a:alpha val="50000"/>
            <a:hueOff val="5197847"/>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400" dirty="0" smtClean="0">
              <a:solidFill>
                <a:sysClr val="windowText" lastClr="000000"/>
              </a:solidFill>
              <a:latin typeface="Cambria" panose="02040503050406030204" pitchFamily="18" charset="0"/>
              <a:ea typeface="+mn-ea"/>
              <a:cs typeface="+mn-cs"/>
            </a:rPr>
            <a:t>Skin to Skin Care</a:t>
          </a:r>
          <a:endParaRPr lang="en-US" sz="2400" dirty="0">
            <a:solidFill>
              <a:sysClr val="windowText" lastClr="000000"/>
            </a:solidFill>
            <a:latin typeface="Cambria" panose="02040503050406030204" pitchFamily="18" charset="0"/>
            <a:ea typeface="+mn-ea"/>
            <a:cs typeface="+mn-cs"/>
          </a:endParaRPr>
        </a:p>
      </dgm:t>
    </dgm:pt>
    <dgm:pt modelId="{8B50C9E2-6B8B-40CF-B2DA-AF7776B5ADB2}" type="parTrans" cxnId="{0EF23FC9-AE1C-42CF-B24C-A88EAA4F312A}">
      <dgm:prSet/>
      <dgm:spPr/>
      <dgm:t>
        <a:bodyPr/>
        <a:lstStyle/>
        <a:p>
          <a:endParaRPr lang="en-US">
            <a:latin typeface="Cambria" panose="02040503050406030204" pitchFamily="18" charset="0"/>
          </a:endParaRPr>
        </a:p>
      </dgm:t>
    </dgm:pt>
    <dgm:pt modelId="{BE8EAB2E-9173-4FFF-8EBD-815AC2F7F139}" type="sibTrans" cxnId="{0EF23FC9-AE1C-42CF-B24C-A88EAA4F312A}">
      <dgm:prSet/>
      <dgm:spPr/>
      <dgm:t>
        <a:bodyPr/>
        <a:lstStyle/>
        <a:p>
          <a:endParaRPr lang="en-US">
            <a:latin typeface="Cambria" panose="02040503050406030204" pitchFamily="18" charset="0"/>
          </a:endParaRPr>
        </a:p>
      </dgm:t>
    </dgm:pt>
    <dgm:pt modelId="{7A14C687-3534-48CE-A6EB-DF3CB64111E3}">
      <dgm:prSet phldrT="[Text]" custT="1"/>
      <dgm:spPr>
        <a:xfrm>
          <a:off x="2613425" y="4034645"/>
          <a:ext cx="2063350" cy="1548643"/>
        </a:xfrm>
        <a:solidFill>
          <a:srgbClr val="FFC000">
            <a:alpha val="50000"/>
            <a:hueOff val="7796770"/>
            <a:satOff val="-35976"/>
            <a:lumOff val="1324"/>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400" dirty="0" smtClean="0">
              <a:solidFill>
                <a:sysClr val="windowText" lastClr="000000"/>
              </a:solidFill>
              <a:latin typeface="Cambria" panose="02040503050406030204" pitchFamily="18" charset="0"/>
              <a:ea typeface="+mn-ea"/>
              <a:cs typeface="+mn-cs"/>
            </a:rPr>
            <a:t>Music &amp; Dim Lights in LR &amp; NICU</a:t>
          </a:r>
          <a:endParaRPr lang="en-US" sz="2400" dirty="0">
            <a:solidFill>
              <a:sysClr val="windowText" lastClr="000000"/>
            </a:solidFill>
            <a:latin typeface="Cambria" panose="02040503050406030204" pitchFamily="18" charset="0"/>
            <a:ea typeface="+mn-ea"/>
            <a:cs typeface="+mn-cs"/>
          </a:endParaRPr>
        </a:p>
      </dgm:t>
    </dgm:pt>
    <dgm:pt modelId="{5F4A3896-22BA-4366-A63A-0893B9F9D71B}" type="parTrans" cxnId="{3955A8A2-6C6B-4087-94C7-2AC6B7DB4616}">
      <dgm:prSet/>
      <dgm:spPr/>
      <dgm:t>
        <a:bodyPr/>
        <a:lstStyle/>
        <a:p>
          <a:endParaRPr lang="en-US">
            <a:latin typeface="Cambria" panose="02040503050406030204" pitchFamily="18" charset="0"/>
          </a:endParaRPr>
        </a:p>
      </dgm:t>
    </dgm:pt>
    <dgm:pt modelId="{379F59E9-B169-4668-82D0-7BFCF88F9F82}" type="sibTrans" cxnId="{3955A8A2-6C6B-4087-94C7-2AC6B7DB4616}">
      <dgm:prSet/>
      <dgm:spPr/>
      <dgm:t>
        <a:bodyPr/>
        <a:lstStyle/>
        <a:p>
          <a:endParaRPr lang="en-US">
            <a:latin typeface="Cambria" panose="02040503050406030204" pitchFamily="18" charset="0"/>
          </a:endParaRPr>
        </a:p>
      </dgm:t>
    </dgm:pt>
    <dgm:pt modelId="{00ECBA89-C461-4F91-A647-14EBCC49C913}">
      <dgm:prSet phldrT="[Text]" custT="1"/>
      <dgm:spPr>
        <a:xfrm>
          <a:off x="688438" y="2017599"/>
          <a:ext cx="1879232" cy="1548643"/>
        </a:xfrm>
        <a:solidFill>
          <a:srgbClr val="70AD47">
            <a:lumMod val="60000"/>
            <a:lumOff val="40000"/>
            <a:alpha val="50000"/>
          </a:srgbClr>
        </a:solidFill>
        <a:ln w="12700" cap="flat" cmpd="sng" algn="ctr">
          <a:solidFill>
            <a:sysClr val="window" lastClr="FFFFFF">
              <a:hueOff val="0"/>
              <a:satOff val="0"/>
              <a:lumOff val="0"/>
              <a:alphaOff val="0"/>
            </a:sysClr>
          </a:solidFill>
          <a:prstDash val="solid"/>
          <a:miter lim="800000"/>
        </a:ln>
        <a:effectLst/>
      </dgm:spPr>
      <dgm:t>
        <a:bodyPr/>
        <a:lstStyle/>
        <a:p>
          <a:r>
            <a:rPr lang="en-US" sz="2400" dirty="0" smtClean="0">
              <a:solidFill>
                <a:sysClr val="windowText" lastClr="000000"/>
              </a:solidFill>
              <a:latin typeface="Cambria" panose="02040503050406030204" pitchFamily="18" charset="0"/>
              <a:ea typeface="+mn-ea"/>
              <a:cs typeface="+mn-cs"/>
            </a:rPr>
            <a:t>Birth Companion</a:t>
          </a:r>
          <a:endParaRPr lang="en-US" sz="2400" dirty="0">
            <a:solidFill>
              <a:sysClr val="windowText" lastClr="000000"/>
            </a:solidFill>
            <a:latin typeface="Cambria" panose="02040503050406030204" pitchFamily="18" charset="0"/>
            <a:ea typeface="+mn-ea"/>
            <a:cs typeface="+mn-cs"/>
          </a:endParaRPr>
        </a:p>
      </dgm:t>
    </dgm:pt>
    <dgm:pt modelId="{76AC8B0C-DDFE-4289-8A84-F053841BC8A0}" type="sibTrans" cxnId="{9284765D-97B9-4557-B828-08A5BD453E11}">
      <dgm:prSet/>
      <dgm:spPr/>
      <dgm:t>
        <a:bodyPr/>
        <a:lstStyle/>
        <a:p>
          <a:endParaRPr lang="en-US">
            <a:latin typeface="Cambria" panose="02040503050406030204" pitchFamily="18" charset="0"/>
          </a:endParaRPr>
        </a:p>
      </dgm:t>
    </dgm:pt>
    <dgm:pt modelId="{99BC4E30-B41C-47BB-988A-32701E51BEC3}" type="parTrans" cxnId="{9284765D-97B9-4557-B828-08A5BD453E11}">
      <dgm:prSet/>
      <dgm:spPr/>
      <dgm:t>
        <a:bodyPr/>
        <a:lstStyle/>
        <a:p>
          <a:endParaRPr lang="en-US">
            <a:latin typeface="Cambria" panose="02040503050406030204" pitchFamily="18" charset="0"/>
          </a:endParaRPr>
        </a:p>
      </dgm:t>
    </dgm:pt>
    <dgm:pt modelId="{7A397858-5A14-42C2-909D-F46FB85C7F90}">
      <dgm:prSet phldrT="[Text]"/>
      <dgm:spPr>
        <a:xfrm>
          <a:off x="4735632" y="2017599"/>
          <a:ext cx="1853029" cy="1548643"/>
        </a:xfrm>
        <a:solidFill>
          <a:srgbClr val="FFC000">
            <a:alpha val="50000"/>
            <a:hueOff val="5197847"/>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Text" lastClr="000000"/>
              </a:solidFill>
              <a:latin typeface="Cambria" panose="02040503050406030204" pitchFamily="18" charset="0"/>
              <a:ea typeface="+mn-ea"/>
              <a:cs typeface="+mn-cs"/>
            </a:rPr>
            <a:t>Family Participatory Care in NICU</a:t>
          </a:r>
          <a:endParaRPr lang="en-US" dirty="0">
            <a:solidFill>
              <a:sysClr val="windowText" lastClr="000000"/>
            </a:solidFill>
            <a:latin typeface="Cambria" panose="02040503050406030204" pitchFamily="18" charset="0"/>
            <a:ea typeface="+mn-ea"/>
            <a:cs typeface="+mn-cs"/>
          </a:endParaRPr>
        </a:p>
      </dgm:t>
    </dgm:pt>
    <dgm:pt modelId="{4B7AF8AA-7CAC-4CC6-AFAE-F91AC41384BF}" type="parTrans" cxnId="{6AB7552B-779A-4223-A4A5-6A49F19B0CE3}">
      <dgm:prSet/>
      <dgm:spPr/>
      <dgm:t>
        <a:bodyPr/>
        <a:lstStyle/>
        <a:p>
          <a:endParaRPr lang="en-IN"/>
        </a:p>
      </dgm:t>
    </dgm:pt>
    <dgm:pt modelId="{5BEAF095-79FC-4364-A0F8-11A4EF93311C}" type="sibTrans" cxnId="{6AB7552B-779A-4223-A4A5-6A49F19B0CE3}">
      <dgm:prSet/>
      <dgm:spPr/>
      <dgm:t>
        <a:bodyPr/>
        <a:lstStyle/>
        <a:p>
          <a:endParaRPr lang="en-IN"/>
        </a:p>
      </dgm:t>
    </dgm:pt>
    <dgm:pt modelId="{4B2AFAAF-2B2B-460C-9F97-34A131E5500F}" type="pres">
      <dgm:prSet presAssocID="{D4EE75E5-1043-40EE-9CD9-27D3103BB1F8}" presName="composite" presStyleCnt="0">
        <dgm:presLayoutVars>
          <dgm:chMax val="1"/>
          <dgm:dir/>
          <dgm:resizeHandles val="exact"/>
        </dgm:presLayoutVars>
      </dgm:prSet>
      <dgm:spPr/>
      <dgm:t>
        <a:bodyPr/>
        <a:lstStyle/>
        <a:p>
          <a:endParaRPr lang="en-US"/>
        </a:p>
      </dgm:t>
    </dgm:pt>
    <dgm:pt modelId="{8CFCCCEF-936D-40ED-B7F8-7F85374D0480}" type="pres">
      <dgm:prSet presAssocID="{D4EE75E5-1043-40EE-9CD9-27D3103BB1F8}" presName="radial" presStyleCnt="0">
        <dgm:presLayoutVars>
          <dgm:animLvl val="ctr"/>
        </dgm:presLayoutVars>
      </dgm:prSet>
      <dgm:spPr/>
    </dgm:pt>
    <dgm:pt modelId="{CBD636BE-0DD5-46A3-9CF4-42EF77CC2710}" type="pres">
      <dgm:prSet presAssocID="{C54D823B-AC01-49D6-B3BA-50B2F37220C8}" presName="centerShape" presStyleLbl="vennNode1" presStyleIdx="0" presStyleCnt="6"/>
      <dgm:spPr>
        <a:prstGeom prst="ellipse">
          <a:avLst/>
        </a:prstGeom>
      </dgm:spPr>
      <dgm:t>
        <a:bodyPr/>
        <a:lstStyle/>
        <a:p>
          <a:endParaRPr lang="en-US"/>
        </a:p>
      </dgm:t>
    </dgm:pt>
    <dgm:pt modelId="{C15BA028-32C1-4B7D-A882-722436CDE0EF}" type="pres">
      <dgm:prSet presAssocID="{99995126-12FE-4DFD-B8D6-418C49BD2277}" presName="node" presStyleLbl="vennNode1" presStyleIdx="1" presStyleCnt="6" custScaleX="146495">
        <dgm:presLayoutVars>
          <dgm:bulletEnabled val="1"/>
        </dgm:presLayoutVars>
      </dgm:prSet>
      <dgm:spPr>
        <a:prstGeom prst="ellipse">
          <a:avLst/>
        </a:prstGeom>
      </dgm:spPr>
      <dgm:t>
        <a:bodyPr/>
        <a:lstStyle/>
        <a:p>
          <a:endParaRPr lang="en-US"/>
        </a:p>
      </dgm:t>
    </dgm:pt>
    <dgm:pt modelId="{9987F77F-896F-411F-B54B-E96DECBC43A7}" type="pres">
      <dgm:prSet presAssocID="{0E390C44-ABEC-4FFC-89CB-1F986BC3946A}" presName="node" presStyleLbl="vennNode1" presStyleIdx="2" presStyleCnt="6" custScaleX="119655">
        <dgm:presLayoutVars>
          <dgm:bulletEnabled val="1"/>
        </dgm:presLayoutVars>
      </dgm:prSet>
      <dgm:spPr>
        <a:prstGeom prst="ellipse">
          <a:avLst/>
        </a:prstGeom>
      </dgm:spPr>
      <dgm:t>
        <a:bodyPr/>
        <a:lstStyle/>
        <a:p>
          <a:endParaRPr lang="en-US"/>
        </a:p>
      </dgm:t>
    </dgm:pt>
    <dgm:pt modelId="{995B68E5-A57F-4A43-8B21-0F22386D95DE}" type="pres">
      <dgm:prSet presAssocID="{7A397858-5A14-42C2-909D-F46FB85C7F90}" presName="node" presStyleLbl="vennNode1" presStyleIdx="3" presStyleCnt="6" custScaleX="138530">
        <dgm:presLayoutVars>
          <dgm:bulletEnabled val="1"/>
        </dgm:presLayoutVars>
      </dgm:prSet>
      <dgm:spPr>
        <a:prstGeom prst="ellipse">
          <a:avLst/>
        </a:prstGeom>
      </dgm:spPr>
      <dgm:t>
        <a:bodyPr/>
        <a:lstStyle/>
        <a:p>
          <a:endParaRPr lang="en-IN"/>
        </a:p>
      </dgm:t>
    </dgm:pt>
    <dgm:pt modelId="{29D13B8B-52AF-4DBC-8D2C-E601DD6F1D57}" type="pres">
      <dgm:prSet presAssocID="{7A14C687-3534-48CE-A6EB-DF3CB64111E3}" presName="node" presStyleLbl="vennNode1" presStyleIdx="4" presStyleCnt="6" custScaleX="133236">
        <dgm:presLayoutVars>
          <dgm:bulletEnabled val="1"/>
        </dgm:presLayoutVars>
      </dgm:prSet>
      <dgm:spPr>
        <a:prstGeom prst="ellipse">
          <a:avLst/>
        </a:prstGeom>
      </dgm:spPr>
      <dgm:t>
        <a:bodyPr/>
        <a:lstStyle/>
        <a:p>
          <a:endParaRPr lang="en-US"/>
        </a:p>
      </dgm:t>
    </dgm:pt>
    <dgm:pt modelId="{52001B06-177D-4406-89C5-530600705000}" type="pres">
      <dgm:prSet presAssocID="{00ECBA89-C461-4F91-A647-14EBCC49C913}" presName="node" presStyleLbl="vennNode1" presStyleIdx="5" presStyleCnt="6" custScaleX="145526" custRadScaleRad="108646" custRadScaleInc="-2050">
        <dgm:presLayoutVars>
          <dgm:bulletEnabled val="1"/>
        </dgm:presLayoutVars>
      </dgm:prSet>
      <dgm:spPr>
        <a:prstGeom prst="ellipse">
          <a:avLst/>
        </a:prstGeom>
      </dgm:spPr>
      <dgm:t>
        <a:bodyPr/>
        <a:lstStyle/>
        <a:p>
          <a:endParaRPr lang="en-US"/>
        </a:p>
      </dgm:t>
    </dgm:pt>
  </dgm:ptLst>
  <dgm:cxnLst>
    <dgm:cxn modelId="{14501DA3-E3FC-494D-832F-4FC2A464B3A4}" type="presOf" srcId="{7A14C687-3534-48CE-A6EB-DF3CB64111E3}" destId="{29D13B8B-52AF-4DBC-8D2C-E601DD6F1D57}" srcOrd="0" destOrd="0" presId="urn:microsoft.com/office/officeart/2005/8/layout/radial3"/>
    <dgm:cxn modelId="{33DD749A-4AE4-42E0-B95B-2C29FE13B205}" srcId="{C54D823B-AC01-49D6-B3BA-50B2F37220C8}" destId="{99995126-12FE-4DFD-B8D6-418C49BD2277}" srcOrd="0" destOrd="0" parTransId="{16E4C27F-D991-40B7-8F71-CCE85949D3C3}" sibTransId="{9E3C7432-7B6A-47EF-9950-6707E80572C7}"/>
    <dgm:cxn modelId="{3955A8A2-6C6B-4087-94C7-2AC6B7DB4616}" srcId="{C54D823B-AC01-49D6-B3BA-50B2F37220C8}" destId="{7A14C687-3534-48CE-A6EB-DF3CB64111E3}" srcOrd="3" destOrd="0" parTransId="{5F4A3896-22BA-4366-A63A-0893B9F9D71B}" sibTransId="{379F59E9-B169-4668-82D0-7BFCF88F9F82}"/>
    <dgm:cxn modelId="{6AB7552B-779A-4223-A4A5-6A49F19B0CE3}" srcId="{C54D823B-AC01-49D6-B3BA-50B2F37220C8}" destId="{7A397858-5A14-42C2-909D-F46FB85C7F90}" srcOrd="2" destOrd="0" parTransId="{4B7AF8AA-7CAC-4CC6-AFAE-F91AC41384BF}" sibTransId="{5BEAF095-79FC-4364-A0F8-11A4EF93311C}"/>
    <dgm:cxn modelId="{284C7DC8-FD54-45D5-8019-2E3266874690}" type="presOf" srcId="{C54D823B-AC01-49D6-B3BA-50B2F37220C8}" destId="{CBD636BE-0DD5-46A3-9CF4-42EF77CC2710}" srcOrd="0" destOrd="0" presId="urn:microsoft.com/office/officeart/2005/8/layout/radial3"/>
    <dgm:cxn modelId="{F57ECACC-5335-4F94-8A78-884E4EB69457}" type="presOf" srcId="{D4EE75E5-1043-40EE-9CD9-27D3103BB1F8}" destId="{4B2AFAAF-2B2B-460C-9F97-34A131E5500F}" srcOrd="0" destOrd="0" presId="urn:microsoft.com/office/officeart/2005/8/layout/radial3"/>
    <dgm:cxn modelId="{0EF23FC9-AE1C-42CF-B24C-A88EAA4F312A}" srcId="{C54D823B-AC01-49D6-B3BA-50B2F37220C8}" destId="{0E390C44-ABEC-4FFC-89CB-1F986BC3946A}" srcOrd="1" destOrd="0" parTransId="{8B50C9E2-6B8B-40CF-B2DA-AF7776B5ADB2}" sibTransId="{BE8EAB2E-9173-4FFF-8EBD-815AC2F7F139}"/>
    <dgm:cxn modelId="{B8C45BFD-77BB-4986-A694-EA2F452803D1}" type="presOf" srcId="{0E390C44-ABEC-4FFC-89CB-1F986BC3946A}" destId="{9987F77F-896F-411F-B54B-E96DECBC43A7}" srcOrd="0" destOrd="0" presId="urn:microsoft.com/office/officeart/2005/8/layout/radial3"/>
    <dgm:cxn modelId="{414A3BC9-48CB-4275-BCB7-CE9AE46CC3E5}" srcId="{D4EE75E5-1043-40EE-9CD9-27D3103BB1F8}" destId="{C54D823B-AC01-49D6-B3BA-50B2F37220C8}" srcOrd="0" destOrd="0" parTransId="{8A6888CE-79C4-44F2-8FBF-9CE5C88BA1EB}" sibTransId="{B9D3AC88-025A-4EBD-855A-9FF2F47C6AF0}"/>
    <dgm:cxn modelId="{93E03C03-E5E4-40D9-B280-B200F6453AC2}" type="presOf" srcId="{99995126-12FE-4DFD-B8D6-418C49BD2277}" destId="{C15BA028-32C1-4B7D-A882-722436CDE0EF}" srcOrd="0" destOrd="0" presId="urn:microsoft.com/office/officeart/2005/8/layout/radial3"/>
    <dgm:cxn modelId="{DFC3E1C5-F3A3-4492-B79D-E1ECC06265B9}" type="presOf" srcId="{00ECBA89-C461-4F91-A647-14EBCC49C913}" destId="{52001B06-177D-4406-89C5-530600705000}" srcOrd="0" destOrd="0" presId="urn:microsoft.com/office/officeart/2005/8/layout/radial3"/>
    <dgm:cxn modelId="{9284765D-97B9-4557-B828-08A5BD453E11}" srcId="{C54D823B-AC01-49D6-B3BA-50B2F37220C8}" destId="{00ECBA89-C461-4F91-A647-14EBCC49C913}" srcOrd="4" destOrd="0" parTransId="{99BC4E30-B41C-47BB-988A-32701E51BEC3}" sibTransId="{76AC8B0C-DDFE-4289-8A84-F053841BC8A0}"/>
    <dgm:cxn modelId="{06099385-3C67-494F-A0AC-B07BE8A17390}" type="presOf" srcId="{7A397858-5A14-42C2-909D-F46FB85C7F90}" destId="{995B68E5-A57F-4A43-8B21-0F22386D95DE}" srcOrd="0" destOrd="0" presId="urn:microsoft.com/office/officeart/2005/8/layout/radial3"/>
    <dgm:cxn modelId="{048F34D2-55F0-432D-B9AB-96F06772D9CE}" type="presParOf" srcId="{4B2AFAAF-2B2B-460C-9F97-34A131E5500F}" destId="{8CFCCCEF-936D-40ED-B7F8-7F85374D0480}" srcOrd="0" destOrd="0" presId="urn:microsoft.com/office/officeart/2005/8/layout/radial3"/>
    <dgm:cxn modelId="{CF6AF644-9CBC-4749-B8E9-93D15AA38E45}" type="presParOf" srcId="{8CFCCCEF-936D-40ED-B7F8-7F85374D0480}" destId="{CBD636BE-0DD5-46A3-9CF4-42EF77CC2710}" srcOrd="0" destOrd="0" presId="urn:microsoft.com/office/officeart/2005/8/layout/radial3"/>
    <dgm:cxn modelId="{CE2AD9F5-38C0-4A5C-8695-D0B90074B604}" type="presParOf" srcId="{8CFCCCEF-936D-40ED-B7F8-7F85374D0480}" destId="{C15BA028-32C1-4B7D-A882-722436CDE0EF}" srcOrd="1" destOrd="0" presId="urn:microsoft.com/office/officeart/2005/8/layout/radial3"/>
    <dgm:cxn modelId="{8A15960D-6ECB-4ED4-94E5-E4D93B3F3D12}" type="presParOf" srcId="{8CFCCCEF-936D-40ED-B7F8-7F85374D0480}" destId="{9987F77F-896F-411F-B54B-E96DECBC43A7}" srcOrd="2" destOrd="0" presId="urn:microsoft.com/office/officeart/2005/8/layout/radial3"/>
    <dgm:cxn modelId="{600132C4-A66F-4397-8136-D22197AC35C5}" type="presParOf" srcId="{8CFCCCEF-936D-40ED-B7F8-7F85374D0480}" destId="{995B68E5-A57F-4A43-8B21-0F22386D95DE}" srcOrd="3" destOrd="0" presId="urn:microsoft.com/office/officeart/2005/8/layout/radial3"/>
    <dgm:cxn modelId="{A3DA8716-02D4-470F-9BAE-078FC79DFAE4}" type="presParOf" srcId="{8CFCCCEF-936D-40ED-B7F8-7F85374D0480}" destId="{29D13B8B-52AF-4DBC-8D2C-E601DD6F1D57}" srcOrd="4" destOrd="0" presId="urn:microsoft.com/office/officeart/2005/8/layout/radial3"/>
    <dgm:cxn modelId="{ED04BF02-E9FB-49A3-A292-82D6CC5FC469}" type="presParOf" srcId="{8CFCCCEF-936D-40ED-B7F8-7F85374D0480}" destId="{52001B06-177D-4406-89C5-530600705000}"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23F5-FF82-461A-8D5B-13F740DCE7D9}">
      <dsp:nvSpPr>
        <dsp:cNvPr id="0" name=""/>
        <dsp:cNvSpPr/>
      </dsp:nvSpPr>
      <dsp:spPr>
        <a:xfrm rot="16200000">
          <a:off x="234438" y="-234438"/>
          <a:ext cx="2831370" cy="3300248"/>
        </a:xfrm>
        <a:prstGeom prst="round1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50000"/>
            </a:lnSpc>
            <a:spcBef>
              <a:spcPct val="0"/>
            </a:spcBef>
            <a:spcAft>
              <a:spcPct val="35000"/>
            </a:spcAft>
          </a:pPr>
          <a:r>
            <a:rPr lang="en-IN" sz="2000" b="1" kern="1200" dirty="0" smtClean="0">
              <a:latin typeface="Cambria" pitchFamily="18" charset="0"/>
              <a:ea typeface="Cambria" pitchFamily="18" charset="0"/>
            </a:rPr>
            <a:t>Different time of Cord Clamping in different Guidelines</a:t>
          </a:r>
          <a:endParaRPr lang="en-IN" sz="2000" b="1" kern="1200" dirty="0">
            <a:latin typeface="Cambria" pitchFamily="18" charset="0"/>
            <a:ea typeface="Cambria" pitchFamily="18" charset="0"/>
          </a:endParaRPr>
        </a:p>
      </dsp:txBody>
      <dsp:txXfrm rot="5400000">
        <a:off x="0" y="0"/>
        <a:ext cx="3300248" cy="2123527"/>
      </dsp:txXfrm>
    </dsp:sp>
    <dsp:sp modelId="{AA77C9A9-361E-4172-AAED-2763C9E5D936}">
      <dsp:nvSpPr>
        <dsp:cNvPr id="0" name=""/>
        <dsp:cNvSpPr/>
      </dsp:nvSpPr>
      <dsp:spPr>
        <a:xfrm>
          <a:off x="3300248" y="0"/>
          <a:ext cx="3300248" cy="2831370"/>
        </a:xfrm>
        <a:prstGeom prst="round1Rect">
          <a:avLst/>
        </a:prstGeom>
        <a:solidFill>
          <a:schemeClr val="accent2">
            <a:hueOff val="-1877903"/>
            <a:satOff val="2298"/>
            <a:lumOff val="830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50000"/>
            </a:lnSpc>
            <a:spcBef>
              <a:spcPct val="0"/>
            </a:spcBef>
            <a:spcAft>
              <a:spcPct val="35000"/>
            </a:spcAft>
          </a:pPr>
          <a:r>
            <a:rPr lang="en-IN" sz="2000" b="1" kern="1200" dirty="0" smtClean="0">
              <a:latin typeface="Cambria" pitchFamily="18" charset="0"/>
              <a:ea typeface="Cambria" pitchFamily="18" charset="0"/>
            </a:rPr>
            <a:t>Practical difficulty in cutting cord as per prescribed norms</a:t>
          </a:r>
          <a:endParaRPr lang="en-IN" sz="2000" b="1" kern="1200" dirty="0">
            <a:latin typeface="Cambria" pitchFamily="18" charset="0"/>
            <a:ea typeface="Cambria" pitchFamily="18" charset="0"/>
          </a:endParaRPr>
        </a:p>
      </dsp:txBody>
      <dsp:txXfrm>
        <a:off x="3300248" y="0"/>
        <a:ext cx="3300248" cy="2123527"/>
      </dsp:txXfrm>
    </dsp:sp>
    <dsp:sp modelId="{8A528B86-7B98-4A8C-B712-8F3D96E31FE0}">
      <dsp:nvSpPr>
        <dsp:cNvPr id="0" name=""/>
        <dsp:cNvSpPr/>
      </dsp:nvSpPr>
      <dsp:spPr>
        <a:xfrm rot="10800000">
          <a:off x="0" y="2831370"/>
          <a:ext cx="3300248" cy="2831370"/>
        </a:xfrm>
        <a:prstGeom prst="round1Rect">
          <a:avLst/>
        </a:prstGeom>
        <a:solidFill>
          <a:schemeClr val="accent2">
            <a:hueOff val="-3755805"/>
            <a:satOff val="4595"/>
            <a:lumOff val="1660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50000"/>
            </a:lnSpc>
            <a:spcBef>
              <a:spcPct val="0"/>
            </a:spcBef>
            <a:spcAft>
              <a:spcPct val="35000"/>
            </a:spcAft>
          </a:pPr>
          <a:r>
            <a:rPr lang="en-IN" sz="2000" b="1" kern="1200" dirty="0" smtClean="0">
              <a:solidFill>
                <a:schemeClr val="tx1">
                  <a:lumMod val="50000"/>
                </a:schemeClr>
              </a:solidFill>
              <a:latin typeface="Cambria" pitchFamily="18" charset="0"/>
              <a:ea typeface="Cambria" pitchFamily="18" charset="0"/>
            </a:rPr>
            <a:t>More focus on performing Active management of third stage</a:t>
          </a:r>
          <a:endParaRPr lang="en-IN" sz="2000" b="1" kern="1200" dirty="0">
            <a:solidFill>
              <a:schemeClr val="tx1">
                <a:lumMod val="50000"/>
              </a:schemeClr>
            </a:solidFill>
            <a:latin typeface="Cambria" pitchFamily="18" charset="0"/>
            <a:ea typeface="Cambria" pitchFamily="18" charset="0"/>
          </a:endParaRPr>
        </a:p>
      </dsp:txBody>
      <dsp:txXfrm rot="10800000">
        <a:off x="0" y="3539212"/>
        <a:ext cx="3300248" cy="2123527"/>
      </dsp:txXfrm>
    </dsp:sp>
    <dsp:sp modelId="{C18B2EC2-6FE9-48B9-8CE2-E95DFA8C164A}">
      <dsp:nvSpPr>
        <dsp:cNvPr id="0" name=""/>
        <dsp:cNvSpPr/>
      </dsp:nvSpPr>
      <dsp:spPr>
        <a:xfrm rot="5400000">
          <a:off x="3534686" y="2596931"/>
          <a:ext cx="2831370" cy="3300248"/>
        </a:xfrm>
        <a:prstGeom prst="round1Rect">
          <a:avLst/>
        </a:prstGeom>
        <a:solidFill>
          <a:schemeClr val="accent2">
            <a:hueOff val="-5633708"/>
            <a:satOff val="6893"/>
            <a:lumOff val="2490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50000"/>
            </a:lnSpc>
            <a:spcBef>
              <a:spcPct val="0"/>
            </a:spcBef>
            <a:spcAft>
              <a:spcPct val="35000"/>
            </a:spcAft>
          </a:pPr>
          <a:r>
            <a:rPr lang="en-IN" sz="2000" b="1" kern="1200" dirty="0" smtClean="0">
              <a:solidFill>
                <a:schemeClr val="tx1">
                  <a:lumMod val="50000"/>
                </a:schemeClr>
              </a:solidFill>
              <a:latin typeface="Cambria" pitchFamily="18" charset="0"/>
              <a:ea typeface="Cambria" pitchFamily="18" charset="0"/>
            </a:rPr>
            <a:t>Less focus on care of </a:t>
          </a:r>
          <a:r>
            <a:rPr lang="en-IN" sz="2000" b="1" kern="1200" dirty="0" err="1" smtClean="0">
              <a:solidFill>
                <a:schemeClr val="tx1">
                  <a:lumMod val="50000"/>
                </a:schemeClr>
              </a:solidFill>
              <a:latin typeface="Cambria" pitchFamily="18" charset="0"/>
              <a:ea typeface="Cambria" pitchFamily="18" charset="0"/>
            </a:rPr>
            <a:t>newborn</a:t>
          </a:r>
          <a:r>
            <a:rPr lang="en-IN" sz="2000" b="1" kern="1200" dirty="0" smtClean="0">
              <a:solidFill>
                <a:schemeClr val="tx1">
                  <a:lumMod val="50000"/>
                </a:schemeClr>
              </a:solidFill>
              <a:latin typeface="Cambria" pitchFamily="18" charset="0"/>
              <a:ea typeface="Cambria" pitchFamily="18" charset="0"/>
            </a:rPr>
            <a:t> and breast feeding</a:t>
          </a:r>
          <a:endParaRPr lang="en-IN" sz="2000" b="1" kern="1200" dirty="0">
            <a:solidFill>
              <a:schemeClr val="tx1">
                <a:lumMod val="50000"/>
              </a:schemeClr>
            </a:solidFill>
            <a:latin typeface="Cambria" pitchFamily="18" charset="0"/>
            <a:ea typeface="Cambria" pitchFamily="18" charset="0"/>
          </a:endParaRPr>
        </a:p>
      </dsp:txBody>
      <dsp:txXfrm rot="-5400000">
        <a:off x="3300248" y="3539212"/>
        <a:ext cx="3300248" cy="2123527"/>
      </dsp:txXfrm>
    </dsp:sp>
    <dsp:sp modelId="{03A85198-9866-41D6-9B78-A91CCB861362}">
      <dsp:nvSpPr>
        <dsp:cNvPr id="0" name=""/>
        <dsp:cNvSpPr/>
      </dsp:nvSpPr>
      <dsp:spPr>
        <a:xfrm>
          <a:off x="2133603" y="2123527"/>
          <a:ext cx="2333288" cy="1415685"/>
        </a:xfrm>
        <a:prstGeom prst="roundRect">
          <a:avLst/>
        </a:prstGeom>
        <a:solidFill>
          <a:schemeClr val="accent4">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en-IN" sz="2000" b="1" kern="1200" dirty="0" smtClean="0">
              <a:latin typeface="Cambria" pitchFamily="18" charset="0"/>
              <a:ea typeface="Cambria" pitchFamily="18" charset="0"/>
            </a:rPr>
            <a:t>Implementation Issues</a:t>
          </a:r>
          <a:endParaRPr lang="en-IN" sz="2000" b="1" kern="1200" dirty="0">
            <a:latin typeface="Cambria" pitchFamily="18" charset="0"/>
            <a:ea typeface="Cambria" pitchFamily="18" charset="0"/>
          </a:endParaRPr>
        </a:p>
      </dsp:txBody>
      <dsp:txXfrm>
        <a:off x="2202711" y="2192635"/>
        <a:ext cx="2195072" cy="1277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9F0D8-1B68-4CF6-8508-6EF6EF95B38E}">
      <dsp:nvSpPr>
        <dsp:cNvPr id="0" name=""/>
        <dsp:cNvSpPr/>
      </dsp:nvSpPr>
      <dsp:spPr>
        <a:xfrm>
          <a:off x="1385133" y="2549090"/>
          <a:ext cx="1609587" cy="1382112"/>
        </a:xfrm>
        <a:prstGeom prst="hexagon">
          <a:avLst>
            <a:gd name="adj" fmla="val 25000"/>
            <a:gd name="vf" fmla="val 11547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IN" sz="1800" kern="1200" dirty="0" smtClean="0">
              <a:latin typeface="Cambria" pitchFamily="18" charset="0"/>
              <a:ea typeface="Cambria" pitchFamily="18" charset="0"/>
            </a:rPr>
            <a:t>Comprehensive ANC Care</a:t>
          </a:r>
          <a:endParaRPr lang="en-IN" sz="1800" kern="1200" dirty="0">
            <a:latin typeface="Cambria" pitchFamily="18" charset="0"/>
            <a:ea typeface="Cambria" pitchFamily="18" charset="0"/>
          </a:endParaRPr>
        </a:p>
      </dsp:txBody>
      <dsp:txXfrm>
        <a:off x="1634441" y="2763165"/>
        <a:ext cx="1110971" cy="953962"/>
      </dsp:txXfrm>
    </dsp:sp>
    <dsp:sp modelId="{2B757177-3A9E-446F-A809-4AD008F4EB62}">
      <dsp:nvSpPr>
        <dsp:cNvPr id="0" name=""/>
        <dsp:cNvSpPr/>
      </dsp:nvSpPr>
      <dsp:spPr>
        <a:xfrm>
          <a:off x="1423537" y="3166951"/>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9260D2-529E-4798-98C8-A62B39D6EDA9}">
      <dsp:nvSpPr>
        <dsp:cNvPr id="0" name=""/>
        <dsp:cNvSpPr/>
      </dsp:nvSpPr>
      <dsp:spPr>
        <a:xfrm>
          <a:off x="0" y="1784839"/>
          <a:ext cx="1609587" cy="138211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07161D-0957-45D1-8F1E-46D0610F7770}">
      <dsp:nvSpPr>
        <dsp:cNvPr id="0" name=""/>
        <dsp:cNvSpPr/>
      </dsp:nvSpPr>
      <dsp:spPr>
        <a:xfrm>
          <a:off x="1102644" y="2983572"/>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433362"/>
              <a:satOff val="530"/>
              <a:lumOff val="1916"/>
              <a:alphaOff val="0"/>
            </a:schemeClr>
          </a:solidFill>
          <a:prstDash val="solid"/>
        </a:ln>
        <a:effectLst/>
      </dsp:spPr>
      <dsp:style>
        <a:lnRef idx="2">
          <a:scrgbClr r="0" g="0" b="0"/>
        </a:lnRef>
        <a:fillRef idx="1">
          <a:scrgbClr r="0" g="0" b="0"/>
        </a:fillRef>
        <a:effectRef idx="0">
          <a:scrgbClr r="0" g="0" b="0"/>
        </a:effectRef>
        <a:fontRef idx="minor"/>
      </dsp:style>
    </dsp:sp>
    <dsp:sp modelId="{29634C63-A834-45D7-9837-A500B04598D3}">
      <dsp:nvSpPr>
        <dsp:cNvPr id="0" name=""/>
        <dsp:cNvSpPr/>
      </dsp:nvSpPr>
      <dsp:spPr>
        <a:xfrm>
          <a:off x="2770266" y="1780671"/>
          <a:ext cx="1609587" cy="1382112"/>
        </a:xfrm>
        <a:prstGeom prst="hexagon">
          <a:avLst>
            <a:gd name="adj" fmla="val 25000"/>
            <a:gd name="vf" fmla="val 115470"/>
          </a:avLst>
        </a:prstGeom>
        <a:solidFill>
          <a:schemeClr val="accent2">
            <a:hueOff val="-938951"/>
            <a:satOff val="1149"/>
            <a:lumOff val="4150"/>
            <a:alphaOff val="0"/>
          </a:schemeClr>
        </a:solidFill>
        <a:ln w="10795" cap="flat" cmpd="sng" algn="ctr">
          <a:solidFill>
            <a:schemeClr val="accent2">
              <a:hueOff val="-938951"/>
              <a:satOff val="1149"/>
              <a:lumOff val="415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IN" sz="1800" kern="1200" dirty="0" smtClean="0">
              <a:latin typeface="Cambria" pitchFamily="18" charset="0"/>
              <a:ea typeface="Cambria" pitchFamily="18" charset="0"/>
            </a:rPr>
            <a:t>Alternative Birthing position</a:t>
          </a:r>
          <a:endParaRPr lang="en-IN" sz="1800" kern="1200" dirty="0">
            <a:latin typeface="Cambria" pitchFamily="18" charset="0"/>
            <a:ea typeface="Cambria" pitchFamily="18" charset="0"/>
          </a:endParaRPr>
        </a:p>
      </dsp:txBody>
      <dsp:txXfrm>
        <a:off x="3019574" y="1994746"/>
        <a:ext cx="1110971" cy="953962"/>
      </dsp:txXfrm>
    </dsp:sp>
    <dsp:sp modelId="{F4ECA162-27EE-454F-A47D-ABD058BF262A}">
      <dsp:nvSpPr>
        <dsp:cNvPr id="0" name=""/>
        <dsp:cNvSpPr/>
      </dsp:nvSpPr>
      <dsp:spPr>
        <a:xfrm>
          <a:off x="3878031" y="2976279"/>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866724"/>
              <a:satOff val="1060"/>
              <a:lumOff val="3831"/>
              <a:alphaOff val="0"/>
            </a:schemeClr>
          </a:solidFill>
          <a:prstDash val="solid"/>
        </a:ln>
        <a:effectLst/>
      </dsp:spPr>
      <dsp:style>
        <a:lnRef idx="2">
          <a:scrgbClr r="0" g="0" b="0"/>
        </a:lnRef>
        <a:fillRef idx="1">
          <a:scrgbClr r="0" g="0" b="0"/>
        </a:fillRef>
        <a:effectRef idx="0">
          <a:scrgbClr r="0" g="0" b="0"/>
        </a:effectRef>
        <a:fontRef idx="minor"/>
      </dsp:style>
    </dsp:sp>
    <dsp:sp modelId="{93B58600-20D0-478A-841D-7D0BA555837D}">
      <dsp:nvSpPr>
        <dsp:cNvPr id="0" name=""/>
        <dsp:cNvSpPr/>
      </dsp:nvSpPr>
      <dsp:spPr>
        <a:xfrm>
          <a:off x="4154545" y="2545964"/>
          <a:ext cx="1609587" cy="1382112"/>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10795" cap="flat" cmpd="sng" algn="ctr">
          <a:solidFill>
            <a:schemeClr val="accent2">
              <a:hueOff val="-938951"/>
              <a:satOff val="1149"/>
              <a:lumOff val="4150"/>
              <a:alphaOff val="0"/>
            </a:schemeClr>
          </a:solidFill>
          <a:prstDash val="solid"/>
        </a:ln>
        <a:effectLst/>
      </dsp:spPr>
      <dsp:style>
        <a:lnRef idx="2">
          <a:scrgbClr r="0" g="0" b="0"/>
        </a:lnRef>
        <a:fillRef idx="1">
          <a:scrgbClr r="0" g="0" b="0"/>
        </a:fillRef>
        <a:effectRef idx="0">
          <a:scrgbClr r="0" g="0" b="0"/>
        </a:effectRef>
        <a:fontRef idx="minor"/>
      </dsp:style>
    </dsp:sp>
    <dsp:sp modelId="{122A3E39-DB91-4077-BC4D-679084E5B21D}">
      <dsp:nvSpPr>
        <dsp:cNvPr id="0" name=""/>
        <dsp:cNvSpPr/>
      </dsp:nvSpPr>
      <dsp:spPr>
        <a:xfrm>
          <a:off x="4193804" y="3161220"/>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1300086"/>
              <a:satOff val="1591"/>
              <a:lumOff val="5747"/>
              <a:alphaOff val="0"/>
            </a:schemeClr>
          </a:solidFill>
          <a:prstDash val="solid"/>
        </a:ln>
        <a:effectLst/>
      </dsp:spPr>
      <dsp:style>
        <a:lnRef idx="2">
          <a:scrgbClr r="0" g="0" b="0"/>
        </a:lnRef>
        <a:fillRef idx="1">
          <a:scrgbClr r="0" g="0" b="0"/>
        </a:fillRef>
        <a:effectRef idx="0">
          <a:scrgbClr r="0" g="0" b="0"/>
        </a:effectRef>
        <a:fontRef idx="minor"/>
      </dsp:style>
    </dsp:sp>
    <dsp:sp modelId="{FCFC913B-20C2-4C7A-B2C6-1749D6B3EB22}">
      <dsp:nvSpPr>
        <dsp:cNvPr id="0" name=""/>
        <dsp:cNvSpPr/>
      </dsp:nvSpPr>
      <dsp:spPr>
        <a:xfrm>
          <a:off x="1385133" y="1021108"/>
          <a:ext cx="1609587" cy="1382112"/>
        </a:xfrm>
        <a:prstGeom prst="hexagon">
          <a:avLst>
            <a:gd name="adj" fmla="val 25000"/>
            <a:gd name="vf" fmla="val 115470"/>
          </a:avLst>
        </a:prstGeom>
        <a:solidFill>
          <a:schemeClr val="accent2">
            <a:hueOff val="-1877903"/>
            <a:satOff val="2298"/>
            <a:lumOff val="8301"/>
            <a:alphaOff val="0"/>
          </a:schemeClr>
        </a:solidFill>
        <a:ln w="10795" cap="flat" cmpd="sng" algn="ctr">
          <a:solidFill>
            <a:schemeClr val="accent2">
              <a:hueOff val="-1877903"/>
              <a:satOff val="2298"/>
              <a:lumOff val="83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IN" sz="1800" kern="1200" dirty="0" smtClean="0">
              <a:latin typeface="Cambria" pitchFamily="18" charset="0"/>
              <a:ea typeface="Cambria" pitchFamily="18" charset="0"/>
            </a:rPr>
            <a:t>Midwife led Care Units</a:t>
          </a:r>
          <a:endParaRPr lang="en-IN" sz="1800" kern="1200" dirty="0">
            <a:latin typeface="Cambria" pitchFamily="18" charset="0"/>
            <a:ea typeface="Cambria" pitchFamily="18" charset="0"/>
          </a:endParaRPr>
        </a:p>
      </dsp:txBody>
      <dsp:txXfrm>
        <a:off x="1634441" y="1235183"/>
        <a:ext cx="1110971" cy="953962"/>
      </dsp:txXfrm>
    </dsp:sp>
    <dsp:sp modelId="{7A34D9CB-9CB1-4312-BEA7-FFE4CF2F8115}">
      <dsp:nvSpPr>
        <dsp:cNvPr id="0" name=""/>
        <dsp:cNvSpPr/>
      </dsp:nvSpPr>
      <dsp:spPr>
        <a:xfrm>
          <a:off x="2480950" y="1039863"/>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1733449"/>
              <a:satOff val="2121"/>
              <a:lumOff val="7662"/>
              <a:alphaOff val="0"/>
            </a:schemeClr>
          </a:solidFill>
          <a:prstDash val="solid"/>
        </a:ln>
        <a:effectLst/>
      </dsp:spPr>
      <dsp:style>
        <a:lnRef idx="2">
          <a:scrgbClr r="0" g="0" b="0"/>
        </a:lnRef>
        <a:fillRef idx="1">
          <a:scrgbClr r="0" g="0" b="0"/>
        </a:fillRef>
        <a:effectRef idx="0">
          <a:scrgbClr r="0" g="0" b="0"/>
        </a:effectRef>
        <a:fontRef idx="minor"/>
      </dsp:style>
    </dsp:sp>
    <dsp:sp modelId="{216BCD72-6493-4C8F-A4BA-E1EB8C76D338}">
      <dsp:nvSpPr>
        <dsp:cNvPr id="0" name=""/>
        <dsp:cNvSpPr/>
      </dsp:nvSpPr>
      <dsp:spPr>
        <a:xfrm>
          <a:off x="2770266" y="252689"/>
          <a:ext cx="1609587" cy="1382112"/>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0795" cap="flat" cmpd="sng" algn="ctr">
          <a:solidFill>
            <a:schemeClr val="accent2">
              <a:hueOff val="-1877903"/>
              <a:satOff val="2298"/>
              <a:lumOff val="8301"/>
              <a:alphaOff val="0"/>
            </a:schemeClr>
          </a:solidFill>
          <a:prstDash val="solid"/>
        </a:ln>
        <a:effectLst/>
      </dsp:spPr>
      <dsp:style>
        <a:lnRef idx="2">
          <a:scrgbClr r="0" g="0" b="0"/>
        </a:lnRef>
        <a:fillRef idx="1">
          <a:scrgbClr r="0" g="0" b="0"/>
        </a:fillRef>
        <a:effectRef idx="0">
          <a:scrgbClr r="0" g="0" b="0"/>
        </a:effectRef>
        <a:fontRef idx="minor"/>
      </dsp:style>
    </dsp:sp>
    <dsp:sp modelId="{A7332841-0782-43EA-BE2D-760ED085F6A3}">
      <dsp:nvSpPr>
        <dsp:cNvPr id="0" name=""/>
        <dsp:cNvSpPr/>
      </dsp:nvSpPr>
      <dsp:spPr>
        <a:xfrm>
          <a:off x="2815498" y="864820"/>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2166811"/>
              <a:satOff val="2651"/>
              <a:lumOff val="9578"/>
              <a:alphaOff val="0"/>
            </a:schemeClr>
          </a:solidFill>
          <a:prstDash val="solid"/>
        </a:ln>
        <a:effectLst/>
      </dsp:spPr>
      <dsp:style>
        <a:lnRef idx="2">
          <a:scrgbClr r="0" g="0" b="0"/>
        </a:lnRef>
        <a:fillRef idx="1">
          <a:scrgbClr r="0" g="0" b="0"/>
        </a:fillRef>
        <a:effectRef idx="0">
          <a:scrgbClr r="0" g="0" b="0"/>
        </a:effectRef>
        <a:fontRef idx="minor"/>
      </dsp:style>
    </dsp:sp>
    <dsp:sp modelId="{0CCD3FC3-5F68-49B6-9AAC-EFC08086A57A}">
      <dsp:nvSpPr>
        <dsp:cNvPr id="0" name=""/>
        <dsp:cNvSpPr/>
      </dsp:nvSpPr>
      <dsp:spPr>
        <a:xfrm>
          <a:off x="4154545" y="1017983"/>
          <a:ext cx="1609587" cy="1382112"/>
        </a:xfrm>
        <a:prstGeom prst="hexagon">
          <a:avLst>
            <a:gd name="adj" fmla="val 25000"/>
            <a:gd name="vf" fmla="val 115470"/>
          </a:avLst>
        </a:prstGeom>
        <a:solidFill>
          <a:schemeClr val="accent2">
            <a:hueOff val="-2816854"/>
            <a:satOff val="3447"/>
            <a:lumOff val="12451"/>
            <a:alphaOff val="0"/>
          </a:schemeClr>
        </a:solidFill>
        <a:ln w="10795" cap="flat" cmpd="sng" algn="ctr">
          <a:solidFill>
            <a:schemeClr val="accent2">
              <a:hueOff val="-2816854"/>
              <a:satOff val="3447"/>
              <a:lumOff val="12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IN" sz="1800" kern="1200" dirty="0" smtClean="0">
              <a:latin typeface="Cambria" pitchFamily="18" charset="0"/>
              <a:ea typeface="Cambria" pitchFamily="18" charset="0"/>
            </a:rPr>
            <a:t>Respectful Maternity Care</a:t>
          </a:r>
          <a:endParaRPr lang="en-IN" sz="1800" kern="1200" dirty="0">
            <a:latin typeface="Cambria" pitchFamily="18" charset="0"/>
            <a:ea typeface="Cambria" pitchFamily="18" charset="0"/>
          </a:endParaRPr>
        </a:p>
      </dsp:txBody>
      <dsp:txXfrm>
        <a:off x="4403853" y="1232058"/>
        <a:ext cx="1110971" cy="953962"/>
      </dsp:txXfrm>
    </dsp:sp>
    <dsp:sp modelId="{1EE40DE0-058A-4927-A9D3-8E6A49FDC68F}">
      <dsp:nvSpPr>
        <dsp:cNvPr id="0" name=""/>
        <dsp:cNvSpPr/>
      </dsp:nvSpPr>
      <dsp:spPr>
        <a:xfrm>
          <a:off x="5547360" y="1630634"/>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2600173"/>
              <a:satOff val="3181"/>
              <a:lumOff val="11493"/>
              <a:alphaOff val="0"/>
            </a:schemeClr>
          </a:solidFill>
          <a:prstDash val="solid"/>
        </a:ln>
        <a:effectLst/>
      </dsp:spPr>
      <dsp:style>
        <a:lnRef idx="2">
          <a:scrgbClr r="0" g="0" b="0"/>
        </a:lnRef>
        <a:fillRef idx="1">
          <a:scrgbClr r="0" g="0" b="0"/>
        </a:fillRef>
        <a:effectRef idx="0">
          <a:scrgbClr r="0" g="0" b="0"/>
        </a:effectRef>
        <a:fontRef idx="minor"/>
      </dsp:style>
    </dsp:sp>
    <dsp:sp modelId="{E90A9C01-5C3A-41C6-978E-221673E8B2C6}">
      <dsp:nvSpPr>
        <dsp:cNvPr id="0" name=""/>
        <dsp:cNvSpPr/>
      </dsp:nvSpPr>
      <dsp:spPr>
        <a:xfrm>
          <a:off x="5539679" y="1795258"/>
          <a:ext cx="1609587" cy="1382112"/>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a:ln w="10795" cap="flat" cmpd="sng" algn="ctr">
          <a:solidFill>
            <a:schemeClr val="accent2">
              <a:hueOff val="-2816854"/>
              <a:satOff val="3447"/>
              <a:lumOff val="12451"/>
              <a:alphaOff val="0"/>
            </a:schemeClr>
          </a:solidFill>
          <a:prstDash val="solid"/>
        </a:ln>
        <a:effectLst/>
      </dsp:spPr>
      <dsp:style>
        <a:lnRef idx="2">
          <a:scrgbClr r="0" g="0" b="0"/>
        </a:lnRef>
        <a:fillRef idx="1">
          <a:scrgbClr r="0" g="0" b="0"/>
        </a:fillRef>
        <a:effectRef idx="0">
          <a:scrgbClr r="0" g="0" b="0"/>
        </a:effectRef>
        <a:fontRef idx="minor"/>
      </dsp:style>
    </dsp:sp>
    <dsp:sp modelId="{FFE4950E-20A9-431E-A135-3FEBF7E4788B}">
      <dsp:nvSpPr>
        <dsp:cNvPr id="0" name=""/>
        <dsp:cNvSpPr/>
      </dsp:nvSpPr>
      <dsp:spPr>
        <a:xfrm>
          <a:off x="5853744" y="1819743"/>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3033535"/>
              <a:satOff val="3712"/>
              <a:lumOff val="13409"/>
              <a:alphaOff val="0"/>
            </a:schemeClr>
          </a:solidFill>
          <a:prstDash val="solid"/>
        </a:ln>
        <a:effectLst/>
      </dsp:spPr>
      <dsp:style>
        <a:lnRef idx="2">
          <a:scrgbClr r="0" g="0" b="0"/>
        </a:lnRef>
        <a:fillRef idx="1">
          <a:scrgbClr r="0" g="0" b="0"/>
        </a:fillRef>
        <a:effectRef idx="0">
          <a:scrgbClr r="0" g="0" b="0"/>
        </a:effectRef>
        <a:fontRef idx="minor"/>
      </dsp:style>
    </dsp:sp>
    <dsp:sp modelId="{73CBA839-ACF5-4BC1-8225-E5D07ED16C1F}">
      <dsp:nvSpPr>
        <dsp:cNvPr id="0" name=""/>
        <dsp:cNvSpPr/>
      </dsp:nvSpPr>
      <dsp:spPr>
        <a:xfrm>
          <a:off x="5539679" y="267276"/>
          <a:ext cx="1609587" cy="1382112"/>
        </a:xfrm>
        <a:prstGeom prst="hexagon">
          <a:avLst>
            <a:gd name="adj" fmla="val 25000"/>
            <a:gd name="vf" fmla="val 115470"/>
          </a:avLst>
        </a:prstGeom>
        <a:solidFill>
          <a:schemeClr val="accent2">
            <a:hueOff val="-3755805"/>
            <a:satOff val="4595"/>
            <a:lumOff val="16601"/>
            <a:alphaOff val="0"/>
          </a:schemeClr>
        </a:solidFill>
        <a:ln w="10795" cap="flat" cmpd="sng" algn="ctr">
          <a:solidFill>
            <a:schemeClr val="accent2">
              <a:hueOff val="-3755805"/>
              <a:satOff val="4595"/>
              <a:lumOff val="166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IN" sz="1800" kern="1200" dirty="0" smtClean="0">
              <a:latin typeface="Cambria" pitchFamily="18" charset="0"/>
              <a:ea typeface="Cambria" pitchFamily="18" charset="0"/>
            </a:rPr>
            <a:t>Family Participatory Care</a:t>
          </a:r>
          <a:endParaRPr lang="en-IN" sz="1800" kern="1200" dirty="0">
            <a:latin typeface="Cambria" pitchFamily="18" charset="0"/>
            <a:ea typeface="Cambria" pitchFamily="18" charset="0"/>
          </a:endParaRPr>
        </a:p>
      </dsp:txBody>
      <dsp:txXfrm>
        <a:off x="5788987" y="481351"/>
        <a:ext cx="1110971" cy="953962"/>
      </dsp:txXfrm>
    </dsp:sp>
    <dsp:sp modelId="{C52233AC-8898-4D86-B804-8D88A5A94CD4}">
      <dsp:nvSpPr>
        <dsp:cNvPr id="0" name=""/>
        <dsp:cNvSpPr/>
      </dsp:nvSpPr>
      <dsp:spPr>
        <a:xfrm>
          <a:off x="6932493" y="886700"/>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3466897"/>
              <a:satOff val="4242"/>
              <a:lumOff val="15324"/>
              <a:alphaOff val="0"/>
            </a:schemeClr>
          </a:solidFill>
          <a:prstDash val="solid"/>
        </a:ln>
        <a:effectLst/>
      </dsp:spPr>
      <dsp:style>
        <a:lnRef idx="2">
          <a:scrgbClr r="0" g="0" b="0"/>
        </a:lnRef>
        <a:fillRef idx="1">
          <a:scrgbClr r="0" g="0" b="0"/>
        </a:fillRef>
        <a:effectRef idx="0">
          <a:scrgbClr r="0" g="0" b="0"/>
        </a:effectRef>
        <a:fontRef idx="minor"/>
      </dsp:style>
    </dsp:sp>
    <dsp:sp modelId="{60B4470B-E8FE-4340-BEC0-46AD0D52BCCC}">
      <dsp:nvSpPr>
        <dsp:cNvPr id="0" name=""/>
        <dsp:cNvSpPr/>
      </dsp:nvSpPr>
      <dsp:spPr>
        <a:xfrm>
          <a:off x="6924812" y="1038300"/>
          <a:ext cx="1609587" cy="1382112"/>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a:ln w="10795" cap="flat" cmpd="sng" algn="ctr">
          <a:solidFill>
            <a:schemeClr val="accent2">
              <a:hueOff val="-3755805"/>
              <a:satOff val="4595"/>
              <a:lumOff val="16601"/>
              <a:alphaOff val="0"/>
            </a:schemeClr>
          </a:solidFill>
          <a:prstDash val="solid"/>
        </a:ln>
        <a:effectLst/>
      </dsp:spPr>
      <dsp:style>
        <a:lnRef idx="2">
          <a:scrgbClr r="0" g="0" b="0"/>
        </a:lnRef>
        <a:fillRef idx="1">
          <a:scrgbClr r="0" g="0" b="0"/>
        </a:fillRef>
        <a:effectRef idx="0">
          <a:scrgbClr r="0" g="0" b="0"/>
        </a:effectRef>
        <a:fontRef idx="minor"/>
      </dsp:style>
    </dsp:sp>
    <dsp:sp modelId="{4DED5E62-A826-49EC-B118-4FEE59B843FE}">
      <dsp:nvSpPr>
        <dsp:cNvPr id="0" name=""/>
        <dsp:cNvSpPr/>
      </dsp:nvSpPr>
      <dsp:spPr>
        <a:xfrm>
          <a:off x="7245705" y="1069037"/>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3900260"/>
              <a:satOff val="4772"/>
              <a:lumOff val="17240"/>
              <a:alphaOff val="0"/>
            </a:schemeClr>
          </a:solidFill>
          <a:prstDash val="solid"/>
        </a:ln>
        <a:effectLst/>
      </dsp:spPr>
      <dsp:style>
        <a:lnRef idx="2">
          <a:scrgbClr r="0" g="0" b="0"/>
        </a:lnRef>
        <a:fillRef idx="1">
          <a:scrgbClr r="0" g="0" b="0"/>
        </a:fillRef>
        <a:effectRef idx="0">
          <a:scrgbClr r="0" g="0" b="0"/>
        </a:effectRef>
        <a:fontRef idx="minor"/>
      </dsp:style>
    </dsp:sp>
    <dsp:sp modelId="{AAA5291A-A0AF-4459-9B9B-B61EBB9FE789}">
      <dsp:nvSpPr>
        <dsp:cNvPr id="0" name=""/>
        <dsp:cNvSpPr/>
      </dsp:nvSpPr>
      <dsp:spPr>
        <a:xfrm>
          <a:off x="6924812" y="2563677"/>
          <a:ext cx="1609587" cy="1382112"/>
        </a:xfrm>
        <a:prstGeom prst="hexagon">
          <a:avLst>
            <a:gd name="adj" fmla="val 25000"/>
            <a:gd name="vf" fmla="val 115470"/>
          </a:avLst>
        </a:prstGeom>
        <a:solidFill>
          <a:schemeClr val="accent2">
            <a:hueOff val="-4694756"/>
            <a:satOff val="5744"/>
            <a:lumOff val="20752"/>
            <a:alphaOff val="0"/>
          </a:schemeClr>
        </a:solidFill>
        <a:ln w="10795" cap="flat" cmpd="sng" algn="ctr">
          <a:solidFill>
            <a:schemeClr val="accent2">
              <a:hueOff val="-4694756"/>
              <a:satOff val="5744"/>
              <a:lumOff val="20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IN" sz="1800" kern="1200" dirty="0" smtClean="0">
              <a:latin typeface="Cambria" pitchFamily="18" charset="0"/>
              <a:ea typeface="Cambria" pitchFamily="18" charset="0"/>
            </a:rPr>
            <a:t>Partner Involvement</a:t>
          </a:r>
          <a:endParaRPr lang="en-IN" sz="1800" kern="1200" dirty="0">
            <a:latin typeface="Cambria" pitchFamily="18" charset="0"/>
            <a:ea typeface="Cambria" pitchFamily="18" charset="0"/>
          </a:endParaRPr>
        </a:p>
      </dsp:txBody>
      <dsp:txXfrm>
        <a:off x="7174120" y="2777752"/>
        <a:ext cx="1110971" cy="953962"/>
      </dsp:txXfrm>
    </dsp:sp>
    <dsp:sp modelId="{8CE80092-98CC-4E2C-8B43-3382C27C7260}">
      <dsp:nvSpPr>
        <dsp:cNvPr id="0" name=""/>
        <dsp:cNvSpPr/>
      </dsp:nvSpPr>
      <dsp:spPr>
        <a:xfrm>
          <a:off x="7243998" y="3774393"/>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4333622"/>
              <a:satOff val="5302"/>
              <a:lumOff val="19155"/>
              <a:alphaOff val="0"/>
            </a:schemeClr>
          </a:solidFill>
          <a:prstDash val="solid"/>
        </a:ln>
        <a:effectLst/>
      </dsp:spPr>
      <dsp:style>
        <a:lnRef idx="2">
          <a:scrgbClr r="0" g="0" b="0"/>
        </a:lnRef>
        <a:fillRef idx="1">
          <a:scrgbClr r="0" g="0" b="0"/>
        </a:fillRef>
        <a:effectRef idx="0">
          <a:scrgbClr r="0" g="0" b="0"/>
        </a:effectRef>
        <a:fontRef idx="minor"/>
      </dsp:style>
    </dsp:sp>
    <dsp:sp modelId="{63BE4395-42AF-45A3-91B8-33D4E98CD6CB}">
      <dsp:nvSpPr>
        <dsp:cNvPr id="0" name=""/>
        <dsp:cNvSpPr/>
      </dsp:nvSpPr>
      <dsp:spPr>
        <a:xfrm>
          <a:off x="5539679" y="3320635"/>
          <a:ext cx="1609587" cy="1382112"/>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a:ln w="10795" cap="flat" cmpd="sng" algn="ctr">
          <a:solidFill>
            <a:schemeClr val="accent2">
              <a:hueOff val="-4694756"/>
              <a:satOff val="5744"/>
              <a:lumOff val="20752"/>
              <a:alphaOff val="0"/>
            </a:schemeClr>
          </a:solidFill>
          <a:prstDash val="solid"/>
        </a:ln>
        <a:effectLst/>
      </dsp:spPr>
      <dsp:style>
        <a:lnRef idx="2">
          <a:scrgbClr r="0" g="0" b="0"/>
        </a:lnRef>
        <a:fillRef idx="1">
          <a:scrgbClr r="0" g="0" b="0"/>
        </a:fillRef>
        <a:effectRef idx="0">
          <a:scrgbClr r="0" g="0" b="0"/>
        </a:effectRef>
        <a:fontRef idx="minor"/>
      </dsp:style>
    </dsp:sp>
    <dsp:sp modelId="{A4D8E5D7-D099-4ACF-BCAD-C64C1C29C5B3}">
      <dsp:nvSpPr>
        <dsp:cNvPr id="0" name=""/>
        <dsp:cNvSpPr/>
      </dsp:nvSpPr>
      <dsp:spPr>
        <a:xfrm>
          <a:off x="6945294" y="3927035"/>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4766984"/>
              <a:satOff val="5833"/>
              <a:lumOff val="21071"/>
              <a:alphaOff val="0"/>
            </a:schemeClr>
          </a:solidFill>
          <a:prstDash val="solid"/>
        </a:ln>
        <a:effectLst/>
      </dsp:spPr>
      <dsp:style>
        <a:lnRef idx="2">
          <a:scrgbClr r="0" g="0" b="0"/>
        </a:lnRef>
        <a:fillRef idx="1">
          <a:scrgbClr r="0" g="0" b="0"/>
        </a:fillRef>
        <a:effectRef idx="0">
          <a:scrgbClr r="0" g="0" b="0"/>
        </a:effectRef>
        <a:fontRef idx="minor"/>
      </dsp:style>
    </dsp:sp>
    <dsp:sp modelId="{DA6DCF41-D941-4C75-ABFC-B092745DB819}">
      <dsp:nvSpPr>
        <dsp:cNvPr id="0" name=""/>
        <dsp:cNvSpPr/>
      </dsp:nvSpPr>
      <dsp:spPr>
        <a:xfrm>
          <a:off x="2768559" y="3311778"/>
          <a:ext cx="1609587" cy="1382112"/>
        </a:xfrm>
        <a:prstGeom prst="hexagon">
          <a:avLst>
            <a:gd name="adj" fmla="val 25000"/>
            <a:gd name="vf" fmla="val 115470"/>
          </a:avLst>
        </a:prstGeom>
        <a:solidFill>
          <a:schemeClr val="accent2">
            <a:hueOff val="-5633708"/>
            <a:satOff val="6893"/>
            <a:lumOff val="24902"/>
            <a:alphaOff val="0"/>
          </a:schemeClr>
        </a:solidFill>
        <a:ln w="10795" cap="flat" cmpd="sng" algn="ctr">
          <a:solidFill>
            <a:schemeClr val="accent2">
              <a:hueOff val="-5633708"/>
              <a:satOff val="6893"/>
              <a:lumOff val="24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IN" sz="1800" kern="1200" dirty="0" smtClean="0">
              <a:latin typeface="Cambria" pitchFamily="18" charset="0"/>
              <a:ea typeface="Cambria" pitchFamily="18" charset="0"/>
            </a:rPr>
            <a:t>Labour Room Reorganization</a:t>
          </a:r>
          <a:endParaRPr lang="en-IN" sz="1800" kern="1200" dirty="0">
            <a:latin typeface="Cambria" pitchFamily="18" charset="0"/>
            <a:ea typeface="Cambria" pitchFamily="18" charset="0"/>
          </a:endParaRPr>
        </a:p>
      </dsp:txBody>
      <dsp:txXfrm>
        <a:off x="3017867" y="3525853"/>
        <a:ext cx="1110971" cy="953962"/>
      </dsp:txXfrm>
    </dsp:sp>
    <dsp:sp modelId="{B44556EC-68B7-45AD-B88C-7D21261C75DD}">
      <dsp:nvSpPr>
        <dsp:cNvPr id="0" name=""/>
        <dsp:cNvSpPr/>
      </dsp:nvSpPr>
      <dsp:spPr>
        <a:xfrm>
          <a:off x="2814645" y="3924430"/>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5200346"/>
              <a:satOff val="6363"/>
              <a:lumOff val="22986"/>
              <a:alphaOff val="0"/>
            </a:schemeClr>
          </a:solidFill>
          <a:prstDash val="solid"/>
        </a:ln>
        <a:effectLst/>
      </dsp:spPr>
      <dsp:style>
        <a:lnRef idx="2">
          <a:scrgbClr r="0" g="0" b="0"/>
        </a:lnRef>
        <a:fillRef idx="1">
          <a:scrgbClr r="0" g="0" b="0"/>
        </a:fillRef>
        <a:effectRef idx="0">
          <a:scrgbClr r="0" g="0" b="0"/>
        </a:effectRef>
        <a:fontRef idx="minor"/>
      </dsp:style>
    </dsp:sp>
    <dsp:sp modelId="{24742EC9-A996-4891-BDEE-790BE3477B3E}">
      <dsp:nvSpPr>
        <dsp:cNvPr id="0" name=""/>
        <dsp:cNvSpPr/>
      </dsp:nvSpPr>
      <dsp:spPr>
        <a:xfrm>
          <a:off x="1384279" y="4080197"/>
          <a:ext cx="1609587" cy="1382112"/>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6000" r="-26000"/>
          </a:stretch>
        </a:blipFill>
        <a:ln w="10795" cap="flat" cmpd="sng" algn="ctr">
          <a:solidFill>
            <a:schemeClr val="accent2">
              <a:hueOff val="-5633708"/>
              <a:satOff val="6893"/>
              <a:lumOff val="24902"/>
              <a:alphaOff val="0"/>
            </a:schemeClr>
          </a:solidFill>
          <a:prstDash val="solid"/>
        </a:ln>
        <a:effectLst/>
      </dsp:spPr>
      <dsp:style>
        <a:lnRef idx="2">
          <a:scrgbClr r="0" g="0" b="0"/>
        </a:lnRef>
        <a:fillRef idx="1">
          <a:scrgbClr r="0" g="0" b="0"/>
        </a:fillRef>
        <a:effectRef idx="0">
          <a:scrgbClr r="0" g="0" b="0"/>
        </a:effectRef>
        <a:fontRef idx="minor"/>
      </dsp:style>
    </dsp:sp>
    <dsp:sp modelId="{38DF4D3B-B6EB-4E39-8E44-4D43885276D3}">
      <dsp:nvSpPr>
        <dsp:cNvPr id="0" name=""/>
        <dsp:cNvSpPr/>
      </dsp:nvSpPr>
      <dsp:spPr>
        <a:xfrm>
          <a:off x="2479243" y="4099473"/>
          <a:ext cx="187756" cy="16201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5633708"/>
              <a:satOff val="6893"/>
              <a:lumOff val="2490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636BE-0DD5-46A3-9CF4-42EF77CC2710}">
      <dsp:nvSpPr>
        <dsp:cNvPr id="0" name=""/>
        <dsp:cNvSpPr/>
      </dsp:nvSpPr>
      <dsp:spPr>
        <a:xfrm>
          <a:off x="1132904" y="1417280"/>
          <a:ext cx="3139315" cy="3139315"/>
        </a:xfrm>
        <a:prstGeom prst="ellipse">
          <a:avLst/>
        </a:prstGeom>
        <a:solidFill>
          <a:schemeClr val="accent4">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150000"/>
            </a:lnSpc>
            <a:spcBef>
              <a:spcPct val="0"/>
            </a:spcBef>
            <a:spcAft>
              <a:spcPct val="35000"/>
            </a:spcAft>
          </a:pPr>
          <a:r>
            <a:rPr lang="en-US" sz="3000" b="1" kern="1200" dirty="0" smtClean="0">
              <a:latin typeface="Cambria" panose="02040503050406030204" pitchFamily="18" charset="0"/>
            </a:rPr>
            <a:t>Community Awareness</a:t>
          </a:r>
          <a:endParaRPr lang="en-US" sz="3000" b="1" kern="1200" dirty="0">
            <a:latin typeface="Cambria" panose="02040503050406030204" pitchFamily="18" charset="0"/>
          </a:endParaRPr>
        </a:p>
      </dsp:txBody>
      <dsp:txXfrm>
        <a:off x="1592646" y="1877022"/>
        <a:ext cx="2219831" cy="2219831"/>
      </dsp:txXfrm>
    </dsp:sp>
    <dsp:sp modelId="{C15BA028-32C1-4B7D-A882-722436CDE0EF}">
      <dsp:nvSpPr>
        <dsp:cNvPr id="0" name=""/>
        <dsp:cNvSpPr/>
      </dsp:nvSpPr>
      <dsp:spPr>
        <a:xfrm>
          <a:off x="1744223" y="159863"/>
          <a:ext cx="1916677" cy="1569657"/>
        </a:xfrm>
        <a:prstGeom prst="ellipse">
          <a:avLst/>
        </a:prstGeom>
        <a:solidFill>
          <a:schemeClr val="accent4">
            <a:alpha val="50000"/>
            <a:hueOff val="751303"/>
            <a:satOff val="-9003"/>
            <a:lumOff val="-39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mbria" panose="02040503050406030204" pitchFamily="18" charset="0"/>
            </a:rPr>
            <a:t>SATCOM</a:t>
          </a:r>
          <a:endParaRPr lang="en-US" sz="2400" kern="1200" dirty="0">
            <a:latin typeface="Cambria" panose="02040503050406030204" pitchFamily="18" charset="0"/>
          </a:endParaRPr>
        </a:p>
      </dsp:txBody>
      <dsp:txXfrm>
        <a:off x="2024914" y="389734"/>
        <a:ext cx="1355295" cy="1109915"/>
      </dsp:txXfrm>
    </dsp:sp>
    <dsp:sp modelId="{9987F77F-896F-411F-B54B-E96DECBC43A7}">
      <dsp:nvSpPr>
        <dsp:cNvPr id="0" name=""/>
        <dsp:cNvSpPr/>
      </dsp:nvSpPr>
      <dsp:spPr>
        <a:xfrm>
          <a:off x="3547026" y="1571020"/>
          <a:ext cx="2195652" cy="1569657"/>
        </a:xfrm>
        <a:prstGeom prst="ellipse">
          <a:avLst/>
        </a:prstGeom>
        <a:solidFill>
          <a:schemeClr val="accent4">
            <a:alpha val="50000"/>
            <a:hueOff val="1502606"/>
            <a:satOff val="-18005"/>
            <a:lumOff val="-78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mbria" panose="02040503050406030204" pitchFamily="18" charset="0"/>
            </a:rPr>
            <a:t>Messages for Mothers</a:t>
          </a:r>
          <a:endParaRPr lang="en-US" sz="2400" kern="1200" dirty="0">
            <a:latin typeface="Cambria" panose="02040503050406030204" pitchFamily="18" charset="0"/>
          </a:endParaRPr>
        </a:p>
      </dsp:txBody>
      <dsp:txXfrm>
        <a:off x="3868572" y="1800891"/>
        <a:ext cx="1552560" cy="1109915"/>
      </dsp:txXfrm>
    </dsp:sp>
    <dsp:sp modelId="{F112B90D-2529-4CBE-8C2D-67C89C1FAD0F}">
      <dsp:nvSpPr>
        <dsp:cNvPr id="0" name=""/>
        <dsp:cNvSpPr/>
      </dsp:nvSpPr>
      <dsp:spPr>
        <a:xfrm>
          <a:off x="2805137" y="3854320"/>
          <a:ext cx="2195652" cy="1569657"/>
        </a:xfrm>
        <a:prstGeom prst="ellipse">
          <a:avLst/>
        </a:prstGeom>
        <a:solidFill>
          <a:schemeClr val="accent4">
            <a:alpha val="50000"/>
            <a:hueOff val="2253910"/>
            <a:satOff val="-27008"/>
            <a:lumOff val="-117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Cambria" panose="02040503050406030204" pitchFamily="18" charset="0"/>
            </a:rPr>
            <a:t>Use of Technology: My </a:t>
          </a:r>
          <a:r>
            <a:rPr lang="en-US" sz="1900" kern="1200" dirty="0" err="1" smtClean="0">
              <a:latin typeface="Cambria" panose="02040503050406030204" pitchFamily="18" charset="0"/>
            </a:rPr>
            <a:t>TeCHO</a:t>
          </a:r>
          <a:r>
            <a:rPr lang="en-US" sz="1900" kern="1200" dirty="0" smtClean="0">
              <a:latin typeface="Cambria" panose="02040503050406030204" pitchFamily="18" charset="0"/>
            </a:rPr>
            <a:t> app </a:t>
          </a:r>
          <a:endParaRPr lang="en-US" sz="1900" kern="1200" dirty="0">
            <a:latin typeface="Cambria" panose="02040503050406030204" pitchFamily="18" charset="0"/>
          </a:endParaRPr>
        </a:p>
      </dsp:txBody>
      <dsp:txXfrm>
        <a:off x="3126683" y="4084191"/>
        <a:ext cx="1552560" cy="1109915"/>
      </dsp:txXfrm>
    </dsp:sp>
    <dsp:sp modelId="{29D13B8B-52AF-4DBC-8D2C-E601DD6F1D57}">
      <dsp:nvSpPr>
        <dsp:cNvPr id="0" name=""/>
        <dsp:cNvSpPr/>
      </dsp:nvSpPr>
      <dsp:spPr>
        <a:xfrm>
          <a:off x="456485" y="3854320"/>
          <a:ext cx="2091349" cy="1569657"/>
        </a:xfrm>
        <a:prstGeom prst="ellipse">
          <a:avLst/>
        </a:prstGeom>
        <a:solidFill>
          <a:schemeClr val="accent4">
            <a:alpha val="50000"/>
            <a:hueOff val="3005213"/>
            <a:satOff val="-36010"/>
            <a:lumOff val="-156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Cambria" panose="02040503050406030204" pitchFamily="18" charset="0"/>
            </a:rPr>
            <a:t>Saptdhara</a:t>
          </a:r>
          <a:endParaRPr lang="en-US" sz="2400" kern="1200" dirty="0">
            <a:latin typeface="Cambria" panose="02040503050406030204" pitchFamily="18" charset="0"/>
          </a:endParaRPr>
        </a:p>
      </dsp:txBody>
      <dsp:txXfrm>
        <a:off x="762756" y="4084191"/>
        <a:ext cx="1478807" cy="1109915"/>
      </dsp:txXfrm>
    </dsp:sp>
    <dsp:sp modelId="{52001B06-177D-4406-89C5-530600705000}">
      <dsp:nvSpPr>
        <dsp:cNvPr id="0" name=""/>
        <dsp:cNvSpPr/>
      </dsp:nvSpPr>
      <dsp:spPr>
        <a:xfrm>
          <a:off x="-284854" y="1571020"/>
          <a:ext cx="2090250" cy="1569657"/>
        </a:xfrm>
        <a:prstGeom prst="ellipse">
          <a:avLst/>
        </a:prstGeom>
        <a:solidFill>
          <a:schemeClr val="accent6">
            <a:lumMod val="60000"/>
            <a:lumOff val="4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mbria" panose="02040503050406030204" pitchFamily="18" charset="0"/>
            </a:rPr>
            <a:t>Programs on Door </a:t>
          </a:r>
          <a:r>
            <a:rPr lang="en-US" sz="2400" kern="1200" dirty="0" err="1" smtClean="0">
              <a:latin typeface="Cambria" panose="02040503050406030204" pitchFamily="18" charset="0"/>
            </a:rPr>
            <a:t>Darshan</a:t>
          </a:r>
          <a:endParaRPr lang="en-US" sz="2400" kern="1200" dirty="0">
            <a:latin typeface="Cambria" panose="02040503050406030204" pitchFamily="18" charset="0"/>
          </a:endParaRPr>
        </a:p>
      </dsp:txBody>
      <dsp:txXfrm>
        <a:off x="21256" y="1800891"/>
        <a:ext cx="1478030" cy="1109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636BE-0DD5-46A3-9CF4-42EF77CC2710}">
      <dsp:nvSpPr>
        <dsp:cNvPr id="0" name=""/>
        <dsp:cNvSpPr/>
      </dsp:nvSpPr>
      <dsp:spPr>
        <a:xfrm>
          <a:off x="1260776" y="1417280"/>
          <a:ext cx="3139315" cy="3139315"/>
        </a:xfrm>
        <a:prstGeom prst="ellipse">
          <a:avLst/>
        </a:prstGeom>
        <a:solidFill>
          <a:srgbClr val="FFC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150000"/>
            </a:lnSpc>
            <a:spcBef>
              <a:spcPct val="0"/>
            </a:spcBef>
            <a:spcAft>
              <a:spcPct val="35000"/>
            </a:spcAft>
          </a:pPr>
          <a:r>
            <a:rPr lang="en-US" sz="3000" b="1" kern="1200" dirty="0" smtClean="0">
              <a:solidFill>
                <a:sysClr val="windowText" lastClr="000000"/>
              </a:solidFill>
              <a:latin typeface="Cambria" panose="02040503050406030204" pitchFamily="18" charset="0"/>
              <a:ea typeface="+mn-ea"/>
              <a:cs typeface="+mn-cs"/>
            </a:rPr>
            <a:t>Respectful Maternal &amp; Newborn Care</a:t>
          </a:r>
          <a:endParaRPr lang="en-US" sz="3000" b="1" kern="1200" dirty="0">
            <a:solidFill>
              <a:sysClr val="windowText" lastClr="000000"/>
            </a:solidFill>
            <a:latin typeface="Cambria" panose="02040503050406030204" pitchFamily="18" charset="0"/>
            <a:ea typeface="+mn-ea"/>
            <a:cs typeface="+mn-cs"/>
          </a:endParaRPr>
        </a:p>
      </dsp:txBody>
      <dsp:txXfrm>
        <a:off x="1720518" y="1877022"/>
        <a:ext cx="2219831" cy="2219831"/>
      </dsp:txXfrm>
    </dsp:sp>
    <dsp:sp modelId="{C15BA028-32C1-4B7D-A882-722436CDE0EF}">
      <dsp:nvSpPr>
        <dsp:cNvPr id="0" name=""/>
        <dsp:cNvSpPr/>
      </dsp:nvSpPr>
      <dsp:spPr>
        <a:xfrm>
          <a:off x="1680699" y="159863"/>
          <a:ext cx="2299470" cy="1569657"/>
        </a:xfrm>
        <a:prstGeom prst="ellipse">
          <a:avLst/>
        </a:prstGeom>
        <a:solidFill>
          <a:srgbClr val="FFC000">
            <a:alpha val="50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Text" lastClr="000000"/>
              </a:solidFill>
              <a:latin typeface="Cambria" panose="02040503050406030204" pitchFamily="18" charset="0"/>
              <a:ea typeface="+mn-ea"/>
              <a:cs typeface="+mn-cs"/>
            </a:rPr>
            <a:t>Dignity, Privacy and Humanized Touch</a:t>
          </a:r>
          <a:endParaRPr lang="en-US" sz="2400" kern="1200" dirty="0">
            <a:solidFill>
              <a:sysClr val="windowText" lastClr="000000"/>
            </a:solidFill>
            <a:latin typeface="Cambria" panose="02040503050406030204" pitchFamily="18" charset="0"/>
            <a:ea typeface="+mn-ea"/>
            <a:cs typeface="+mn-cs"/>
          </a:endParaRPr>
        </a:p>
      </dsp:txBody>
      <dsp:txXfrm>
        <a:off x="2017449" y="389734"/>
        <a:ext cx="1625970" cy="1109915"/>
      </dsp:txXfrm>
    </dsp:sp>
    <dsp:sp modelId="{9987F77F-896F-411F-B54B-E96DECBC43A7}">
      <dsp:nvSpPr>
        <dsp:cNvPr id="0" name=""/>
        <dsp:cNvSpPr/>
      </dsp:nvSpPr>
      <dsp:spPr>
        <a:xfrm>
          <a:off x="3833637" y="1571020"/>
          <a:ext cx="1878173" cy="1569657"/>
        </a:xfrm>
        <a:prstGeom prst="ellipse">
          <a:avLst/>
        </a:prstGeom>
        <a:solidFill>
          <a:srgbClr val="FFC000">
            <a:alpha val="50000"/>
            <a:hueOff val="5197847"/>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Text" lastClr="000000"/>
              </a:solidFill>
              <a:latin typeface="Cambria" panose="02040503050406030204" pitchFamily="18" charset="0"/>
              <a:ea typeface="+mn-ea"/>
              <a:cs typeface="+mn-cs"/>
            </a:rPr>
            <a:t>Skin to Skin Care</a:t>
          </a:r>
          <a:endParaRPr lang="en-US" sz="2400" kern="1200" dirty="0">
            <a:solidFill>
              <a:sysClr val="windowText" lastClr="000000"/>
            </a:solidFill>
            <a:latin typeface="Cambria" panose="02040503050406030204" pitchFamily="18" charset="0"/>
            <a:ea typeface="+mn-ea"/>
            <a:cs typeface="+mn-cs"/>
          </a:endParaRPr>
        </a:p>
      </dsp:txBody>
      <dsp:txXfrm>
        <a:off x="4108689" y="1800891"/>
        <a:ext cx="1328069" cy="1109915"/>
      </dsp:txXfrm>
    </dsp:sp>
    <dsp:sp modelId="{995B68E5-A57F-4A43-8B21-0F22386D95DE}">
      <dsp:nvSpPr>
        <dsp:cNvPr id="0" name=""/>
        <dsp:cNvSpPr/>
      </dsp:nvSpPr>
      <dsp:spPr>
        <a:xfrm>
          <a:off x="2943612" y="3854320"/>
          <a:ext cx="2174446" cy="1569657"/>
        </a:xfrm>
        <a:prstGeom prst="ellipse">
          <a:avLst/>
        </a:prstGeom>
        <a:solidFill>
          <a:srgbClr val="FFC000">
            <a:alpha val="50000"/>
            <a:hueOff val="5197847"/>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solidFill>
              <a:latin typeface="Cambria" panose="02040503050406030204" pitchFamily="18" charset="0"/>
              <a:ea typeface="+mn-ea"/>
              <a:cs typeface="+mn-cs"/>
            </a:rPr>
            <a:t>Family Participatory Care in NICU</a:t>
          </a:r>
          <a:endParaRPr lang="en-US" sz="2000" kern="1200" dirty="0">
            <a:solidFill>
              <a:sysClr val="windowText" lastClr="000000"/>
            </a:solidFill>
            <a:latin typeface="Cambria" panose="02040503050406030204" pitchFamily="18" charset="0"/>
            <a:ea typeface="+mn-ea"/>
            <a:cs typeface="+mn-cs"/>
          </a:endParaRPr>
        </a:p>
      </dsp:txBody>
      <dsp:txXfrm>
        <a:off x="3262052" y="4084191"/>
        <a:ext cx="1537566" cy="1109915"/>
      </dsp:txXfrm>
    </dsp:sp>
    <dsp:sp modelId="{29D13B8B-52AF-4DBC-8D2C-E601DD6F1D57}">
      <dsp:nvSpPr>
        <dsp:cNvPr id="0" name=""/>
        <dsp:cNvSpPr/>
      </dsp:nvSpPr>
      <dsp:spPr>
        <a:xfrm>
          <a:off x="584357" y="3854320"/>
          <a:ext cx="2091349" cy="1569657"/>
        </a:xfrm>
        <a:prstGeom prst="ellipse">
          <a:avLst/>
        </a:prstGeom>
        <a:solidFill>
          <a:srgbClr val="FFC000">
            <a:alpha val="50000"/>
            <a:hueOff val="7796770"/>
            <a:satOff val="-35976"/>
            <a:lumOff val="13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Text" lastClr="000000"/>
              </a:solidFill>
              <a:latin typeface="Cambria" panose="02040503050406030204" pitchFamily="18" charset="0"/>
              <a:ea typeface="+mn-ea"/>
              <a:cs typeface="+mn-cs"/>
            </a:rPr>
            <a:t>Music &amp; Dim Lights in LR &amp; NICU</a:t>
          </a:r>
          <a:endParaRPr lang="en-US" sz="2400" kern="1200" dirty="0">
            <a:solidFill>
              <a:sysClr val="windowText" lastClr="000000"/>
            </a:solidFill>
            <a:latin typeface="Cambria" panose="02040503050406030204" pitchFamily="18" charset="0"/>
            <a:ea typeface="+mn-ea"/>
            <a:cs typeface="+mn-cs"/>
          </a:endParaRPr>
        </a:p>
      </dsp:txBody>
      <dsp:txXfrm>
        <a:off x="890628" y="4084191"/>
        <a:ext cx="1478807" cy="1109915"/>
      </dsp:txXfrm>
    </dsp:sp>
    <dsp:sp modelId="{52001B06-177D-4406-89C5-530600705000}">
      <dsp:nvSpPr>
        <dsp:cNvPr id="0" name=""/>
        <dsp:cNvSpPr/>
      </dsp:nvSpPr>
      <dsp:spPr>
        <a:xfrm>
          <a:off x="-253986" y="1571039"/>
          <a:ext cx="2284260" cy="1569657"/>
        </a:xfrm>
        <a:prstGeom prst="ellipse">
          <a:avLst/>
        </a:prstGeom>
        <a:solidFill>
          <a:srgbClr val="70AD47">
            <a:lumMod val="60000"/>
            <a:lumOff val="40000"/>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Text" lastClr="000000"/>
              </a:solidFill>
              <a:latin typeface="Cambria" panose="02040503050406030204" pitchFamily="18" charset="0"/>
              <a:ea typeface="+mn-ea"/>
              <a:cs typeface="+mn-cs"/>
            </a:rPr>
            <a:t>Birth Companion</a:t>
          </a:r>
          <a:endParaRPr lang="en-US" sz="2400" kern="1200" dirty="0">
            <a:solidFill>
              <a:sysClr val="windowText" lastClr="000000"/>
            </a:solidFill>
            <a:latin typeface="Cambria" panose="02040503050406030204" pitchFamily="18" charset="0"/>
            <a:ea typeface="+mn-ea"/>
            <a:cs typeface="+mn-cs"/>
          </a:endParaRPr>
        </a:p>
      </dsp:txBody>
      <dsp:txXfrm>
        <a:off x="80536" y="1800910"/>
        <a:ext cx="1615216" cy="110991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4321-7B4E-4F23-8121-91834B792CBB}" type="datetimeFigureOut">
              <a:rPr lang="en-US" smtClean="0"/>
              <a:t>11/16/2019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C3B01-FCD8-4774-AAEF-B01E0E075421}" type="slidenum">
              <a:rPr lang="en-US" smtClean="0"/>
              <a:t>‹#›</a:t>
            </a:fld>
            <a:endParaRPr lang="en-US"/>
          </a:p>
        </p:txBody>
      </p:sp>
    </p:spTree>
    <p:extLst>
      <p:ext uri="{BB962C8B-B14F-4D97-AF65-F5344CB8AC3E}">
        <p14:creationId xmlns:p14="http://schemas.microsoft.com/office/powerpoint/2010/main" val="311051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IN" dirty="0" smtClean="0"/>
              <a:t>Alternative Title Suggestion: Walk</a:t>
            </a:r>
            <a:r>
              <a:rPr lang="en-IN" baseline="0" dirty="0" smtClean="0"/>
              <a:t> the Talk  - 1000 days:  Making Gujarat Cognitive Capital Of India. </a:t>
            </a:r>
            <a:endParaRPr lang="en-IN" dirty="0"/>
          </a:p>
        </p:txBody>
      </p:sp>
      <p:sp>
        <p:nvSpPr>
          <p:cNvPr id="4" name="Slide Number Placeholder 3"/>
          <p:cNvSpPr>
            <a:spLocks noGrp="1"/>
          </p:cNvSpPr>
          <p:nvPr>
            <p:ph type="sldNum" sz="quarter" idx="10"/>
          </p:nvPr>
        </p:nvSpPr>
        <p:spPr/>
        <p:txBody>
          <a:bodyPr/>
          <a:lstStyle/>
          <a:p>
            <a:fld id="{BC3C3B01-FCD8-4774-AAEF-B01E0E075421}" type="slidenum">
              <a:rPr lang="en-US" smtClean="0"/>
              <a:t>1</a:t>
            </a:fld>
            <a:endParaRPr lang="en-US"/>
          </a:p>
        </p:txBody>
      </p:sp>
    </p:spTree>
    <p:extLst>
      <p:ext uri="{BB962C8B-B14F-4D97-AF65-F5344CB8AC3E}">
        <p14:creationId xmlns:p14="http://schemas.microsoft.com/office/powerpoint/2010/main" val="180418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000"/>
              <a:buFont typeface="Noto Sans Symbols"/>
              <a:buChar char="❖"/>
            </a:pPr>
            <a:r>
              <a:rPr lang="en-IN" sz="2000">
                <a:latin typeface="Lustria"/>
                <a:ea typeface="Lustria"/>
                <a:cs typeface="Lustria"/>
                <a:sym typeface="Lustria"/>
              </a:rPr>
              <a:t>my-TECHO- SEWA-Rural, GVK-EMRI, Argusoft, Kangaroocare </a:t>
            </a:r>
            <a:endParaRPr sz="2000">
              <a:latin typeface="Lustria"/>
              <a:ea typeface="Lustria"/>
              <a:cs typeface="Lustria"/>
              <a:sym typeface="Lustria"/>
            </a:endParaRPr>
          </a:p>
          <a:p>
            <a:pPr marL="342900" lvl="0" indent="-342900" algn="l" rtl="0">
              <a:lnSpc>
                <a:spcPct val="150000"/>
              </a:lnSpc>
              <a:spcBef>
                <a:spcPts val="0"/>
              </a:spcBef>
              <a:spcAft>
                <a:spcPts val="0"/>
              </a:spcAft>
              <a:buClr>
                <a:schemeClr val="dk1"/>
              </a:buClr>
              <a:buSzPts val="2000"/>
              <a:buFont typeface="Noto Sans Symbols"/>
              <a:buChar char="❖"/>
            </a:pPr>
            <a:r>
              <a:rPr lang="en-IN" sz="2000">
                <a:latin typeface="Lustria"/>
                <a:ea typeface="Lustria"/>
                <a:cs typeface="Lustria"/>
                <a:sym typeface="Lustria"/>
              </a:rPr>
              <a:t>Community Awareness Activities </a:t>
            </a:r>
            <a:endParaRPr sz="2000">
              <a:latin typeface="Lustria"/>
              <a:ea typeface="Lustria"/>
              <a:cs typeface="Lustria"/>
              <a:sym typeface="Lustria"/>
            </a:endParaRPr>
          </a:p>
          <a:p>
            <a:pPr marL="800100" lvl="1" indent="-342900" algn="l" rtl="0">
              <a:lnSpc>
                <a:spcPct val="150000"/>
              </a:lnSpc>
              <a:spcBef>
                <a:spcPts val="0"/>
              </a:spcBef>
              <a:spcAft>
                <a:spcPts val="0"/>
              </a:spcAft>
              <a:buClr>
                <a:schemeClr val="dk1"/>
              </a:buClr>
              <a:buSzPts val="2000"/>
              <a:buFont typeface="Noto Sans Symbols"/>
              <a:buChar char="❖"/>
            </a:pPr>
            <a:r>
              <a:rPr lang="en-IN" sz="2000">
                <a:latin typeface="Lustria"/>
                <a:ea typeface="Lustria"/>
                <a:cs typeface="Lustria"/>
                <a:sym typeface="Lustria"/>
              </a:rPr>
              <a:t>SATCOM,  Sapthdhara, live programs on Doordarshans </a:t>
            </a:r>
            <a:endParaRPr/>
          </a:p>
          <a:p>
            <a:pPr marL="800100" lvl="1" indent="-342900" algn="l" rtl="0">
              <a:lnSpc>
                <a:spcPct val="150000"/>
              </a:lnSpc>
              <a:spcBef>
                <a:spcPts val="0"/>
              </a:spcBef>
              <a:spcAft>
                <a:spcPts val="0"/>
              </a:spcAft>
              <a:buClr>
                <a:schemeClr val="dk1"/>
              </a:buClr>
              <a:buSzPts val="2000"/>
              <a:buFont typeface="Noto Sans Symbols"/>
              <a:buChar char="❖"/>
            </a:pPr>
            <a:r>
              <a:rPr lang="en-IN" sz="2000">
                <a:latin typeface="Lustria"/>
                <a:ea typeface="Lustria"/>
                <a:cs typeface="Lustria"/>
                <a:sym typeface="Lustria"/>
              </a:rPr>
              <a:t>Development &amp; Dissemination of 46  audio &amp; Video messages in each language, Gujarati, Hindi and English</a:t>
            </a:r>
            <a:endParaRPr/>
          </a:p>
          <a:p>
            <a:pPr marL="0" lvl="0" indent="0" algn="l" rtl="0">
              <a:lnSpc>
                <a:spcPct val="100000"/>
              </a:lnSpc>
              <a:spcBef>
                <a:spcPts val="0"/>
              </a:spcBef>
              <a:spcAft>
                <a:spcPts val="0"/>
              </a:spcAft>
              <a:buSzPts val="1400"/>
              <a:buNone/>
            </a:pPr>
            <a:endParaRPr/>
          </a:p>
        </p:txBody>
      </p:sp>
      <p:sp>
        <p:nvSpPr>
          <p:cNvPr id="879" name="Google Shape;87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r>
              <a:rPr lang="en-IN"/>
              <a:t>Notes view: </a:t>
            </a:r>
            <a:fld id="{00000000-1234-1234-1234-123412341234}" type="slidenum">
              <a:rPr lang="en-IN"/>
              <a:t>23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lvl="0" indent="-342900">
              <a:lnSpc>
                <a:spcPct val="150000"/>
              </a:lnSpc>
              <a:buFont typeface="Wingdings" pitchFamily="2" charset="2"/>
              <a:buChar char="v"/>
            </a:pPr>
            <a:r>
              <a:rPr lang="en-US" sz="2000" dirty="0" smtClean="0">
                <a:latin typeface="Calisto MT" pitchFamily="18" charset="0"/>
                <a:ea typeface="Cambria" pitchFamily="18" charset="0"/>
              </a:rPr>
              <a:t>Community Awareness Activities</a:t>
            </a:r>
            <a:endParaRPr lang="en-IN" sz="2000" dirty="0" smtClean="0">
              <a:latin typeface="Calisto MT" pitchFamily="18" charset="0"/>
              <a:ea typeface="Cambria" pitchFamily="18" charset="0"/>
            </a:endParaRPr>
          </a:p>
          <a:p>
            <a:pPr marL="800100" lvl="1" indent="-342900">
              <a:lnSpc>
                <a:spcPct val="150000"/>
              </a:lnSpc>
              <a:buFont typeface="Wingdings" pitchFamily="2" charset="2"/>
              <a:buChar char="v"/>
            </a:pPr>
            <a:r>
              <a:rPr lang="en-US" sz="2000" dirty="0" smtClean="0">
                <a:latin typeface="Calisto MT" pitchFamily="18" charset="0"/>
                <a:ea typeface="Cambria" pitchFamily="18" charset="0"/>
              </a:rPr>
              <a:t>SATCOM,  </a:t>
            </a:r>
            <a:r>
              <a:rPr lang="en-US" sz="2000" dirty="0" err="1" smtClean="0">
                <a:latin typeface="Calisto MT" pitchFamily="18" charset="0"/>
                <a:ea typeface="Cambria" pitchFamily="18" charset="0"/>
              </a:rPr>
              <a:t>Sapthdhara</a:t>
            </a:r>
            <a:r>
              <a:rPr lang="en-US" sz="2000" dirty="0" smtClean="0">
                <a:latin typeface="Calisto MT" pitchFamily="18" charset="0"/>
                <a:ea typeface="Cambria" pitchFamily="18" charset="0"/>
              </a:rPr>
              <a:t>, live programs on </a:t>
            </a:r>
            <a:r>
              <a:rPr lang="en-US" sz="2000" dirty="0" err="1" smtClean="0">
                <a:latin typeface="Calisto MT" pitchFamily="18" charset="0"/>
                <a:ea typeface="Cambria" pitchFamily="18" charset="0"/>
              </a:rPr>
              <a:t>Doordarshans</a:t>
            </a:r>
            <a:r>
              <a:rPr lang="en-US" sz="2000" dirty="0" smtClean="0">
                <a:latin typeface="Calisto MT" pitchFamily="18" charset="0"/>
                <a:ea typeface="Cambria" pitchFamily="18" charset="0"/>
              </a:rPr>
              <a:t> </a:t>
            </a:r>
          </a:p>
          <a:p>
            <a:pPr marL="800100" lvl="1" indent="-342900">
              <a:lnSpc>
                <a:spcPct val="150000"/>
              </a:lnSpc>
              <a:buFont typeface="Wingdings" pitchFamily="2" charset="2"/>
              <a:buChar char="v"/>
            </a:pPr>
            <a:r>
              <a:rPr lang="en-US" sz="2000" dirty="0" smtClean="0">
                <a:latin typeface="Calisto MT" pitchFamily="18" charset="0"/>
                <a:ea typeface="Cambria" pitchFamily="18" charset="0"/>
              </a:rPr>
              <a:t>Development &amp; Dissemination of 46  audio &amp; Video messages in each language, Gujarati, Hindi and English</a:t>
            </a:r>
          </a:p>
          <a:p>
            <a:endParaRPr lang="en-IN" dirty="0"/>
          </a:p>
        </p:txBody>
      </p:sp>
      <p:sp>
        <p:nvSpPr>
          <p:cNvPr id="4" name="Slide Number Placeholder 3"/>
          <p:cNvSpPr>
            <a:spLocks noGrp="1"/>
          </p:cNvSpPr>
          <p:nvPr>
            <p:ph type="sldNum" sz="quarter" idx="10"/>
          </p:nvPr>
        </p:nvSpPr>
        <p:spPr/>
        <p:txBody>
          <a:bodyPr/>
          <a:lstStyle/>
          <a:p>
            <a:r>
              <a:rPr lang="en-US" smtClean="0"/>
              <a:t>Notes view: </a:t>
            </a:r>
            <a:fld id="{128CEAFE-FA94-43E5-B0FF-D47E1CCDD1B4}" type="slidenum">
              <a:rPr lang="en-US" smtClean="0"/>
              <a:pPr/>
              <a:t>24</a:t>
            </a:fld>
            <a:endParaRPr lang="en-US"/>
          </a:p>
        </p:txBody>
      </p:sp>
    </p:spTree>
    <p:extLst>
      <p:ext uri="{BB962C8B-B14F-4D97-AF65-F5344CB8AC3E}">
        <p14:creationId xmlns:p14="http://schemas.microsoft.com/office/powerpoint/2010/main" val="875895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lvl="0" indent="-342900">
              <a:buFont typeface="Wingdings" pitchFamily="2" charset="2"/>
              <a:buChar char="v"/>
            </a:pPr>
            <a:r>
              <a:rPr lang="en-IN" sz="1200" dirty="0" smtClean="0">
                <a:latin typeface="Cambria" pitchFamily="18" charset="0"/>
                <a:ea typeface="Cambria" pitchFamily="18" charset="0"/>
              </a:rPr>
              <a:t>Positive birthing experience for mother and baby</a:t>
            </a:r>
          </a:p>
          <a:p>
            <a:pPr marL="342900" lvl="0" indent="-342900">
              <a:buFont typeface="Wingdings" pitchFamily="2" charset="2"/>
              <a:buChar char="v"/>
            </a:pPr>
            <a:r>
              <a:rPr lang="en-IN" sz="1200" dirty="0" smtClean="0">
                <a:latin typeface="Cambria" pitchFamily="18" charset="0"/>
                <a:ea typeface="Cambria" pitchFamily="18" charset="0"/>
              </a:rPr>
              <a:t>Humanized care with privacy, dignity and respect </a:t>
            </a:r>
          </a:p>
          <a:p>
            <a:pPr marL="342900" lvl="0" indent="-342900">
              <a:buFont typeface="Wingdings" pitchFamily="2" charset="2"/>
              <a:buChar char="v"/>
            </a:pPr>
            <a:r>
              <a:rPr lang="en-IN" sz="1200" dirty="0" smtClean="0">
                <a:latin typeface="Cambria" pitchFamily="18" charset="0"/>
                <a:ea typeface="Cambria" pitchFamily="18" charset="0"/>
              </a:rPr>
              <a:t>Optimal family participation in care of </a:t>
            </a:r>
            <a:r>
              <a:rPr lang="en-IN" sz="1200" dirty="0" err="1" smtClean="0">
                <a:latin typeface="Cambria" pitchFamily="18" charset="0"/>
                <a:ea typeface="Cambria" pitchFamily="18" charset="0"/>
              </a:rPr>
              <a:t>newborn</a:t>
            </a:r>
            <a:r>
              <a:rPr lang="en-IN" sz="1200" dirty="0" smtClean="0">
                <a:latin typeface="Cambria" pitchFamily="18" charset="0"/>
                <a:ea typeface="Cambria" pitchFamily="18" charset="0"/>
              </a:rPr>
              <a:t> </a:t>
            </a:r>
          </a:p>
          <a:p>
            <a:pPr marL="342900" lvl="0" indent="-342900">
              <a:buFont typeface="Wingdings" pitchFamily="2" charset="2"/>
              <a:buChar char="v"/>
            </a:pPr>
            <a:r>
              <a:rPr lang="en-IN" sz="1200" dirty="0" smtClean="0">
                <a:latin typeface="Cambria" pitchFamily="18" charset="0"/>
                <a:ea typeface="Cambria" pitchFamily="18" charset="0"/>
              </a:rPr>
              <a:t>Benefits of newer evidences such as alternate birthing positions and physiological cord clamping</a:t>
            </a:r>
          </a:p>
          <a:p>
            <a:pPr marL="342900" lvl="0" indent="-342900">
              <a:buFont typeface="Wingdings" pitchFamily="2" charset="2"/>
              <a:buChar char="v"/>
            </a:pPr>
            <a:r>
              <a:rPr lang="en-IN" sz="1200" dirty="0" smtClean="0">
                <a:latin typeface="Cambria" pitchFamily="18" charset="0"/>
                <a:ea typeface="Cambria" pitchFamily="18" charset="0"/>
              </a:rPr>
              <a:t>Support in cognitive development of children to reach their full potential.  </a:t>
            </a:r>
          </a:p>
          <a:p>
            <a:endParaRPr lang="en-IN" dirty="0"/>
          </a:p>
        </p:txBody>
      </p:sp>
      <p:sp>
        <p:nvSpPr>
          <p:cNvPr id="4" name="Slide Number Placeholder 3"/>
          <p:cNvSpPr>
            <a:spLocks noGrp="1"/>
          </p:cNvSpPr>
          <p:nvPr>
            <p:ph type="sldNum" sz="quarter" idx="10"/>
          </p:nvPr>
        </p:nvSpPr>
        <p:spPr/>
        <p:txBody>
          <a:bodyPr/>
          <a:lstStyle/>
          <a:p>
            <a:r>
              <a:rPr lang="en-US" smtClean="0"/>
              <a:t>Notes view: </a:t>
            </a:r>
            <a:fld id="{128CEAFE-FA94-43E5-B0FF-D47E1CCDD1B4}" type="slidenum">
              <a:rPr lang="en-US" smtClean="0"/>
              <a:pPr/>
              <a:t>25</a:t>
            </a:fld>
            <a:endParaRPr lang="en-US"/>
          </a:p>
        </p:txBody>
      </p:sp>
    </p:spTree>
    <p:extLst>
      <p:ext uri="{BB962C8B-B14F-4D97-AF65-F5344CB8AC3E}">
        <p14:creationId xmlns:p14="http://schemas.microsoft.com/office/powerpoint/2010/main" val="136773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n w="0"/>
                <a:effectLst>
                  <a:outerShdw blurRad="38100" dist="19050" dir="2700000" algn="tl" rotWithShape="0">
                    <a:schemeClr val="dk1">
                      <a:alpha val="40000"/>
                    </a:schemeClr>
                  </a:outerShdw>
                </a:effectLst>
              </a:rPr>
              <a:t>Physiological</a:t>
            </a:r>
            <a:r>
              <a:rPr lang="en-US" sz="1200" baseline="0" dirty="0" smtClean="0">
                <a:ln w="0"/>
                <a:effectLst>
                  <a:outerShdw blurRad="38100" dist="19050" dir="2700000" algn="tl" rotWithShape="0">
                    <a:schemeClr val="dk1">
                      <a:alpha val="40000"/>
                    </a:schemeClr>
                  </a:outerShdw>
                </a:effectLst>
              </a:rPr>
              <a:t> cord clamping can prevent this shock by ensuring smooth intrauterine to </a:t>
            </a:r>
            <a:r>
              <a:rPr lang="en-US" sz="1200" baseline="0" dirty="0" err="1" smtClean="0">
                <a:ln w="0"/>
                <a:effectLst>
                  <a:outerShdw blurRad="38100" dist="19050" dir="2700000" algn="tl" rotWithShape="0">
                    <a:schemeClr val="dk1">
                      <a:alpha val="40000"/>
                    </a:schemeClr>
                  </a:outerShdw>
                </a:effectLst>
              </a:rPr>
              <a:t>extrauterine</a:t>
            </a:r>
            <a:r>
              <a:rPr lang="en-US" sz="1200" baseline="0" dirty="0" smtClean="0">
                <a:ln w="0"/>
                <a:effectLst>
                  <a:outerShdw blurRad="38100" dist="19050" dir="2700000" algn="tl" rotWithShape="0">
                    <a:schemeClr val="dk1">
                      <a:alpha val="40000"/>
                    </a:schemeClr>
                  </a:outerShdw>
                </a:effectLst>
              </a:rPr>
              <a:t> transition of newborn. </a:t>
            </a:r>
            <a:endParaRPr lang="en-US" sz="1200" dirty="0" smtClean="0">
              <a:ln w="0"/>
              <a:effectLst>
                <a:outerShdw blurRad="38100" dist="19050" dir="2700000" algn="tl" rotWithShape="0">
                  <a:schemeClr val="dk1">
                    <a:alpha val="40000"/>
                  </a:schemeClr>
                </a:outerShdw>
              </a:effectLst>
            </a:endParaRPr>
          </a:p>
          <a:p>
            <a:endParaRPr lang="en-IN" dirty="0"/>
          </a:p>
        </p:txBody>
      </p:sp>
      <p:sp>
        <p:nvSpPr>
          <p:cNvPr id="4" name="Slide Number Placeholder 3"/>
          <p:cNvSpPr>
            <a:spLocks noGrp="1"/>
          </p:cNvSpPr>
          <p:nvPr>
            <p:ph type="sldNum" sz="quarter" idx="10"/>
          </p:nvPr>
        </p:nvSpPr>
        <p:spPr/>
        <p:txBody>
          <a:bodyPr/>
          <a:lstStyle/>
          <a:p>
            <a:fld id="{BC3C3B01-FCD8-4774-AAEF-B01E0E075421}" type="slidenum">
              <a:rPr lang="en-US" smtClean="0"/>
              <a:t>5</a:t>
            </a:fld>
            <a:endParaRPr lang="en-US"/>
          </a:p>
        </p:txBody>
      </p:sp>
    </p:spTree>
    <p:extLst>
      <p:ext uri="{BB962C8B-B14F-4D97-AF65-F5344CB8AC3E}">
        <p14:creationId xmlns:p14="http://schemas.microsoft.com/office/powerpoint/2010/main" val="4265000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C3C3B01-FCD8-4774-AAEF-B01E0E075421}" type="slidenum">
              <a:rPr lang="en-US" smtClean="0"/>
              <a:t>7</a:t>
            </a:fld>
            <a:endParaRPr lang="en-US"/>
          </a:p>
        </p:txBody>
      </p:sp>
    </p:spTree>
    <p:extLst>
      <p:ext uri="{BB962C8B-B14F-4D97-AF65-F5344CB8AC3E}">
        <p14:creationId xmlns:p14="http://schemas.microsoft.com/office/powerpoint/2010/main" val="426500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2862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nSpc>
                <a:spcPct val="150000"/>
              </a:lnSpc>
              <a:buFont typeface="Wingdings" pitchFamily="2" charset="2"/>
              <a:buNone/>
            </a:pPr>
            <a:r>
              <a:rPr lang="en-IN" sz="2000" dirty="0" smtClean="0">
                <a:latin typeface="Calisto MT" pitchFamily="18" charset="0"/>
                <a:ea typeface="Cambria" pitchFamily="18" charset="0"/>
              </a:rPr>
              <a:t>Development of Resource materials</a:t>
            </a:r>
          </a:p>
          <a:p>
            <a:pPr marL="800100" lvl="1" indent="-342900">
              <a:lnSpc>
                <a:spcPct val="150000"/>
              </a:lnSpc>
              <a:buFont typeface="Wingdings" pitchFamily="2" charset="2"/>
              <a:buChar char="v"/>
            </a:pPr>
            <a:r>
              <a:rPr lang="en-IN" sz="2000" dirty="0" smtClean="0">
                <a:latin typeface="Calisto MT" pitchFamily="18" charset="0"/>
                <a:ea typeface="Cambria" pitchFamily="18" charset="0"/>
              </a:rPr>
              <a:t>Certification course on 1000</a:t>
            </a:r>
            <a:r>
              <a:rPr lang="en-IN" sz="2000" baseline="0" dirty="0" smtClean="0">
                <a:latin typeface="Calisto MT" pitchFamily="18" charset="0"/>
                <a:ea typeface="Cambria" pitchFamily="18" charset="0"/>
              </a:rPr>
              <a:t> days with Baba </a:t>
            </a:r>
            <a:r>
              <a:rPr lang="en-IN" sz="2000" baseline="0" dirty="0" err="1" smtClean="0">
                <a:latin typeface="Calisto MT" pitchFamily="18" charset="0"/>
                <a:ea typeface="Cambria" pitchFamily="18" charset="0"/>
              </a:rPr>
              <a:t>Saheb</a:t>
            </a:r>
            <a:r>
              <a:rPr lang="en-IN" sz="2000" baseline="0" dirty="0" smtClean="0">
                <a:latin typeface="Calisto MT" pitchFamily="18" charset="0"/>
                <a:ea typeface="Cambria" pitchFamily="18" charset="0"/>
              </a:rPr>
              <a:t> </a:t>
            </a:r>
            <a:r>
              <a:rPr lang="en-IN" sz="2000" baseline="0" dirty="0" err="1" smtClean="0">
                <a:latin typeface="Calisto MT" pitchFamily="18" charset="0"/>
                <a:ea typeface="Cambria" pitchFamily="18" charset="0"/>
              </a:rPr>
              <a:t>Ambedkar</a:t>
            </a:r>
            <a:r>
              <a:rPr lang="en-IN" sz="2000" baseline="0" dirty="0" smtClean="0">
                <a:latin typeface="Calisto MT" pitchFamily="18" charset="0"/>
                <a:ea typeface="Cambria" pitchFamily="18" charset="0"/>
              </a:rPr>
              <a:t> Open University, </a:t>
            </a:r>
          </a:p>
          <a:p>
            <a:pPr marL="800100" lvl="1" indent="-342900">
              <a:lnSpc>
                <a:spcPct val="150000"/>
              </a:lnSpc>
              <a:buFont typeface="Wingdings" pitchFamily="2" charset="2"/>
              <a:buChar char="v"/>
            </a:pPr>
            <a:r>
              <a:rPr lang="en-IN" sz="2000" baseline="0" dirty="0" smtClean="0">
                <a:latin typeface="Calisto MT" pitchFamily="18" charset="0"/>
                <a:ea typeface="Cambria" pitchFamily="18" charset="0"/>
              </a:rPr>
              <a:t>Guidelines on first 1000 days compliant facility</a:t>
            </a:r>
          </a:p>
          <a:p>
            <a:pPr marL="800100" lvl="1" indent="-342900">
              <a:lnSpc>
                <a:spcPct val="150000"/>
              </a:lnSpc>
              <a:buFont typeface="Wingdings" pitchFamily="2" charset="2"/>
              <a:buChar char="v"/>
            </a:pPr>
            <a:r>
              <a:rPr lang="en-IN" sz="2000" baseline="0" dirty="0" smtClean="0">
                <a:latin typeface="Calisto MT" pitchFamily="18" charset="0"/>
                <a:ea typeface="Cambria" pitchFamily="18" charset="0"/>
              </a:rPr>
              <a:t>Capacity Building Module for ASHA</a:t>
            </a:r>
          </a:p>
          <a:p>
            <a:pPr marL="800100" lvl="1" indent="-342900">
              <a:lnSpc>
                <a:spcPct val="150000"/>
              </a:lnSpc>
              <a:buFont typeface="Wingdings" pitchFamily="2" charset="2"/>
              <a:buChar char="v"/>
            </a:pPr>
            <a:r>
              <a:rPr lang="en-IN" sz="2000" baseline="0" dirty="0" smtClean="0">
                <a:latin typeface="Calisto MT" pitchFamily="18" charset="0"/>
                <a:ea typeface="Cambria" pitchFamily="18" charset="0"/>
              </a:rPr>
              <a:t>Release by Manoj </a:t>
            </a:r>
            <a:r>
              <a:rPr lang="en-IN" sz="2000" baseline="0" dirty="0" err="1" smtClean="0">
                <a:latin typeface="Calisto MT" pitchFamily="18" charset="0"/>
                <a:ea typeface="Cambria" pitchFamily="18" charset="0"/>
              </a:rPr>
              <a:t>Jhalani</a:t>
            </a:r>
            <a:r>
              <a:rPr lang="en-IN" sz="2000" baseline="0" dirty="0" smtClean="0">
                <a:latin typeface="Calisto MT" pitchFamily="18" charset="0"/>
                <a:ea typeface="Cambria" pitchFamily="18" charset="0"/>
              </a:rPr>
              <a:t> Sir and Dr </a:t>
            </a:r>
            <a:r>
              <a:rPr lang="en-IN" sz="2000" baseline="0" dirty="0" err="1" smtClean="0">
                <a:latin typeface="Calisto MT" pitchFamily="18" charset="0"/>
                <a:ea typeface="Cambria" pitchFamily="18" charset="0"/>
              </a:rPr>
              <a:t>Arun</a:t>
            </a:r>
            <a:r>
              <a:rPr lang="en-IN" sz="2000" baseline="0" dirty="0" smtClean="0">
                <a:latin typeface="Calisto MT" pitchFamily="18" charset="0"/>
                <a:ea typeface="Cambria" pitchFamily="18" charset="0"/>
              </a:rPr>
              <a:t> Singh</a:t>
            </a:r>
            <a:endParaRPr lang="en-IN" dirty="0"/>
          </a:p>
        </p:txBody>
      </p:sp>
      <p:sp>
        <p:nvSpPr>
          <p:cNvPr id="4" name="Slide Number Placeholder 3"/>
          <p:cNvSpPr>
            <a:spLocks noGrp="1"/>
          </p:cNvSpPr>
          <p:nvPr>
            <p:ph type="sldNum" sz="quarter" idx="10"/>
          </p:nvPr>
        </p:nvSpPr>
        <p:spPr/>
        <p:txBody>
          <a:bodyPr/>
          <a:lstStyle/>
          <a:p>
            <a:r>
              <a:rPr lang="en-US" smtClean="0"/>
              <a:t>Notes view: </a:t>
            </a:r>
            <a:fld id="{128CEAFE-FA94-43E5-B0FF-D47E1CCDD1B4}" type="slidenum">
              <a:rPr lang="en-US" smtClean="0"/>
              <a:pPr/>
              <a:t>16</a:t>
            </a:fld>
            <a:endParaRPr lang="en-US"/>
          </a:p>
        </p:txBody>
      </p:sp>
    </p:spTree>
    <p:extLst>
      <p:ext uri="{BB962C8B-B14F-4D97-AF65-F5344CB8AC3E}">
        <p14:creationId xmlns:p14="http://schemas.microsoft.com/office/powerpoint/2010/main" val="279789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r>
              <a:rPr lang="en-US" smtClean="0"/>
              <a:t>Notes view: </a:t>
            </a:r>
            <a:fld id="{128CEAFE-FA94-43E5-B0FF-D47E1CCDD1B4}" type="slidenum">
              <a:rPr lang="en-US" smtClean="0"/>
              <a:pPr/>
              <a:t>20</a:t>
            </a:fld>
            <a:endParaRPr lang="en-US"/>
          </a:p>
        </p:txBody>
      </p:sp>
    </p:spTree>
    <p:extLst>
      <p:ext uri="{BB962C8B-B14F-4D97-AF65-F5344CB8AC3E}">
        <p14:creationId xmlns:p14="http://schemas.microsoft.com/office/powerpoint/2010/main" val="875895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Wingdings" pitchFamily="2" charset="2"/>
              <a:buChar char="v"/>
            </a:pPr>
            <a:endParaRPr lang="en-US" sz="11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F0C2A4-A153-4B07-895C-15B3C977FD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19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r>
              <a:rPr lang="en-US" smtClean="0"/>
              <a:t>Notes view: </a:t>
            </a:r>
            <a:fld id="{128CEAFE-FA94-43E5-B0FF-D47E1CCDD1B4}" type="slidenum">
              <a:rPr lang="en-US" smtClean="0"/>
              <a:pPr/>
              <a:t>22</a:t>
            </a:fld>
            <a:endParaRPr lang="en-US"/>
          </a:p>
        </p:txBody>
      </p:sp>
    </p:spTree>
    <p:extLst>
      <p:ext uri="{BB962C8B-B14F-4D97-AF65-F5344CB8AC3E}">
        <p14:creationId xmlns:p14="http://schemas.microsoft.com/office/powerpoint/2010/main" val="87589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vmlDrawing" Target="../drawings/vmlDrawing86.vml"/><Relationship Id="rId6" Type="http://schemas.openxmlformats.org/officeDocument/2006/relationships/image" Target="../media/image2.emf"/><Relationship Id="rId5" Type="http://schemas.openxmlformats.org/officeDocument/2006/relationships/oleObject" Target="../embeddings/oleObject86.bin"/><Relationship Id="rId4"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2.xml"/><Relationship Id="rId1" Type="http://schemas.openxmlformats.org/officeDocument/2006/relationships/vmlDrawing" Target="../drawings/vmlDrawing88.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vmlDrawing" Target="../drawings/vmlDrawing91.vml"/><Relationship Id="rId6" Type="http://schemas.openxmlformats.org/officeDocument/2006/relationships/image" Target="../media/image2.emf"/><Relationship Id="rId5" Type="http://schemas.openxmlformats.org/officeDocument/2006/relationships/oleObject" Target="../embeddings/oleObject91.bin"/><Relationship Id="rId4"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1.xml"/><Relationship Id="rId1" Type="http://schemas.openxmlformats.org/officeDocument/2006/relationships/vmlDrawing" Target="../drawings/vmlDrawing93.vml"/><Relationship Id="rId6" Type="http://schemas.openxmlformats.org/officeDocument/2006/relationships/image" Target="../media/image8.jp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75.xml"/><Relationship Id="rId7" Type="http://schemas.openxmlformats.org/officeDocument/2006/relationships/image" Target="../media/image3.png"/><Relationship Id="rId2" Type="http://schemas.openxmlformats.org/officeDocument/2006/relationships/tags" Target="../tags/tag174.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vmlDrawing" Target="../drawings/vmlDrawing96.vml"/><Relationship Id="rId6" Type="http://schemas.openxmlformats.org/officeDocument/2006/relationships/image" Target="../media/image2.emf"/><Relationship Id="rId5" Type="http://schemas.openxmlformats.org/officeDocument/2006/relationships/oleObject" Target="../embeddings/oleObject96.bin"/><Relationship Id="rId4"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vmlDrawing" Target="../drawings/vmlDrawing98.vml"/><Relationship Id="rId6" Type="http://schemas.openxmlformats.org/officeDocument/2006/relationships/image" Target="../media/image2.emf"/><Relationship Id="rId5" Type="http://schemas.openxmlformats.org/officeDocument/2006/relationships/oleObject" Target="../embeddings/oleObject98.bin"/><Relationship Id="rId4"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2.xml"/><Relationship Id="rId1" Type="http://schemas.openxmlformats.org/officeDocument/2006/relationships/vmlDrawing" Target="../drawings/vmlDrawing99.vml"/><Relationship Id="rId5" Type="http://schemas.openxmlformats.org/officeDocument/2006/relationships/image" Target="../media/image2.emf"/><Relationship Id="rId4" Type="http://schemas.openxmlformats.org/officeDocument/2006/relationships/oleObject" Target="../embeddings/oleObject99.bin"/></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3.png"/><Relationship Id="rId2" Type="http://schemas.openxmlformats.org/officeDocument/2006/relationships/tags" Target="../tags/tag183.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3.png"/><Relationship Id="rId2" Type="http://schemas.openxmlformats.org/officeDocument/2006/relationships/tags" Target="../tags/tag185.xml"/><Relationship Id="rId1" Type="http://schemas.openxmlformats.org/officeDocument/2006/relationships/vmlDrawing" Target="../drawings/vmlDrawing101.vml"/><Relationship Id="rId6" Type="http://schemas.openxmlformats.org/officeDocument/2006/relationships/image" Target="../media/image2.emf"/><Relationship Id="rId5" Type="http://schemas.openxmlformats.org/officeDocument/2006/relationships/oleObject" Target="../embeddings/oleObject101.bin"/><Relationship Id="rId4"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3.png"/><Relationship Id="rId2" Type="http://schemas.openxmlformats.org/officeDocument/2006/relationships/tags" Target="../tags/tag187.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image" Target="../media/image3.png"/><Relationship Id="rId2" Type="http://schemas.openxmlformats.org/officeDocument/2006/relationships/tags" Target="../tags/tag189.xml"/><Relationship Id="rId1" Type="http://schemas.openxmlformats.org/officeDocument/2006/relationships/vmlDrawing" Target="../drawings/vmlDrawing103.vml"/><Relationship Id="rId6" Type="http://schemas.openxmlformats.org/officeDocument/2006/relationships/image" Target="../media/image2.emf"/><Relationship Id="rId5" Type="http://schemas.openxmlformats.org/officeDocument/2006/relationships/oleObject" Target="../embeddings/oleObject103.bin"/><Relationship Id="rId4"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3.png"/><Relationship Id="rId2" Type="http://schemas.openxmlformats.org/officeDocument/2006/relationships/tags" Target="../tags/tag191.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3.png"/><Relationship Id="rId2" Type="http://schemas.openxmlformats.org/officeDocument/2006/relationships/tags" Target="../tags/tag193.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5.png"/><Relationship Id="rId2" Type="http://schemas.openxmlformats.org/officeDocument/2006/relationships/tags" Target="../tags/tag195.xml"/><Relationship Id="rId1" Type="http://schemas.openxmlformats.org/officeDocument/2006/relationships/vmlDrawing" Target="../drawings/vmlDrawing106.vml"/><Relationship Id="rId6" Type="http://schemas.openxmlformats.org/officeDocument/2006/relationships/image" Target="../media/image2.emf"/><Relationship Id="rId5" Type="http://schemas.openxmlformats.org/officeDocument/2006/relationships/oleObject" Target="../embeddings/oleObject106.bin"/><Relationship Id="rId4"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image" Target="../media/image6.png"/><Relationship Id="rId2" Type="http://schemas.openxmlformats.org/officeDocument/2006/relationships/tags" Target="../tags/tag19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7.png"/><Relationship Id="rId2" Type="http://schemas.openxmlformats.org/officeDocument/2006/relationships/tags" Target="../tags/tag199.xml"/><Relationship Id="rId1" Type="http://schemas.openxmlformats.org/officeDocument/2006/relationships/vmlDrawing" Target="../drawings/vmlDrawing108.vml"/><Relationship Id="rId6" Type="http://schemas.openxmlformats.org/officeDocument/2006/relationships/image" Target="../media/image2.emf"/><Relationship Id="rId5" Type="http://schemas.openxmlformats.org/officeDocument/2006/relationships/oleObject" Target="../embeddings/oleObject108.bin"/><Relationship Id="rId4"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image" Target="../media/image6.png"/><Relationship Id="rId2" Type="http://schemas.openxmlformats.org/officeDocument/2006/relationships/tags" Target="../tags/tag201.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image" Target="../media/image5.png"/><Relationship Id="rId2" Type="http://schemas.openxmlformats.org/officeDocument/2006/relationships/tags" Target="../tags/tag203.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image" Target="../media/image6.png"/><Relationship Id="rId2" Type="http://schemas.openxmlformats.org/officeDocument/2006/relationships/tags" Target="../tags/tag205.xml"/><Relationship Id="rId1" Type="http://schemas.openxmlformats.org/officeDocument/2006/relationships/vmlDrawing" Target="../drawings/vmlDrawing111.vml"/><Relationship Id="rId6" Type="http://schemas.openxmlformats.org/officeDocument/2006/relationships/image" Target="../media/image2.emf"/><Relationship Id="rId5" Type="http://schemas.openxmlformats.org/officeDocument/2006/relationships/oleObject" Target="../embeddings/oleObject111.bin"/><Relationship Id="rId4"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5.png"/><Relationship Id="rId2" Type="http://schemas.openxmlformats.org/officeDocument/2006/relationships/tags" Target="../tags/tag207.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image" Target="../media/image6.png"/><Relationship Id="rId2" Type="http://schemas.openxmlformats.org/officeDocument/2006/relationships/tags" Target="../tags/tag209.xml"/><Relationship Id="rId1" Type="http://schemas.openxmlformats.org/officeDocument/2006/relationships/vmlDrawing" Target="../drawings/vmlDrawing113.vml"/><Relationship Id="rId6" Type="http://schemas.openxmlformats.org/officeDocument/2006/relationships/image" Target="../media/image2.emf"/><Relationship Id="rId5" Type="http://schemas.openxmlformats.org/officeDocument/2006/relationships/oleObject" Target="../embeddings/oleObject113.bin"/><Relationship Id="rId4"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5.xml"/><Relationship Id="rId1" Type="http://schemas.openxmlformats.org/officeDocument/2006/relationships/vmlDrawing" Target="../drawings/vmlDrawing116.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16.bin"/></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5.png"/><Relationship Id="rId2" Type="http://schemas.openxmlformats.org/officeDocument/2006/relationships/tags" Target="../tags/tag218.xml"/><Relationship Id="rId1" Type="http://schemas.openxmlformats.org/officeDocument/2006/relationships/vmlDrawing" Target="../drawings/vmlDrawing118.vml"/><Relationship Id="rId6" Type="http://schemas.openxmlformats.org/officeDocument/2006/relationships/image" Target="../media/image2.emf"/><Relationship Id="rId5" Type="http://schemas.openxmlformats.org/officeDocument/2006/relationships/oleObject" Target="../embeddings/oleObject118.bin"/><Relationship Id="rId4"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vmlDrawing" Target="../drawings/vmlDrawing121.vml"/><Relationship Id="rId6" Type="http://schemas.openxmlformats.org/officeDocument/2006/relationships/image" Target="../media/image2.emf"/><Relationship Id="rId5" Type="http://schemas.openxmlformats.org/officeDocument/2006/relationships/oleObject" Target="../embeddings/oleObject121.bin"/><Relationship Id="rId4"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image" Target="../media/image4.jpg"/><Relationship Id="rId2" Type="http://schemas.openxmlformats.org/officeDocument/2006/relationships/tags" Target="../tags/tag226.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vmlDrawing" Target="../drawings/vmlDrawing123.vml"/><Relationship Id="rId6" Type="http://schemas.openxmlformats.org/officeDocument/2006/relationships/image" Target="../media/image2.emf"/><Relationship Id="rId5" Type="http://schemas.openxmlformats.org/officeDocument/2006/relationships/oleObject" Target="../embeddings/oleObject123.bin"/><Relationship Id="rId4"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vmlDrawing" Target="../drawings/vmlDrawing124.vml"/><Relationship Id="rId6" Type="http://schemas.openxmlformats.org/officeDocument/2006/relationships/image" Target="../media/image1.emf"/><Relationship Id="rId5" Type="http://schemas.openxmlformats.org/officeDocument/2006/relationships/oleObject" Target="../embeddings/oleObject124.bin"/><Relationship Id="rId4"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2.xml"/><Relationship Id="rId1" Type="http://schemas.openxmlformats.org/officeDocument/2006/relationships/vmlDrawing" Target="../drawings/vmlDrawing125.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3.xml"/><Relationship Id="rId1" Type="http://schemas.openxmlformats.org/officeDocument/2006/relationships/vmlDrawing" Target="../drawings/vmlDrawing126.v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235.xml"/><Relationship Id="rId7" Type="http://schemas.openxmlformats.org/officeDocument/2006/relationships/image" Target="../media/image3.png"/><Relationship Id="rId2" Type="http://schemas.openxmlformats.org/officeDocument/2006/relationships/tags" Target="../tags/tag234.xml"/><Relationship Id="rId1" Type="http://schemas.openxmlformats.org/officeDocument/2006/relationships/vmlDrawing" Target="../drawings/vmlDrawing127.vml"/><Relationship Id="rId6" Type="http://schemas.openxmlformats.org/officeDocument/2006/relationships/image" Target="../media/image1.emf"/><Relationship Id="rId5" Type="http://schemas.openxmlformats.org/officeDocument/2006/relationships/oleObject" Target="../embeddings/oleObject127.bin"/><Relationship Id="rId4"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vmlDrawing" Target="../drawings/vmlDrawing128.vml"/><Relationship Id="rId6" Type="http://schemas.openxmlformats.org/officeDocument/2006/relationships/image" Target="../media/image1.emf"/><Relationship Id="rId5" Type="http://schemas.openxmlformats.org/officeDocument/2006/relationships/oleObject" Target="../embeddings/oleObject128.bin"/><Relationship Id="rId4"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8.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9.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3.png"/><Relationship Id="rId2" Type="http://schemas.openxmlformats.org/officeDocument/2006/relationships/tags" Target="../tags/tag240.xml"/><Relationship Id="rId1" Type="http://schemas.openxmlformats.org/officeDocument/2006/relationships/vmlDrawing" Target="../drawings/vmlDrawing131.vml"/><Relationship Id="rId6" Type="http://schemas.openxmlformats.org/officeDocument/2006/relationships/image" Target="../media/image1.emf"/><Relationship Id="rId5" Type="http://schemas.openxmlformats.org/officeDocument/2006/relationships/oleObject" Target="../embeddings/oleObject131.bin"/><Relationship Id="rId4"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2.xml"/><Relationship Id="rId1" Type="http://schemas.openxmlformats.org/officeDocument/2006/relationships/vmlDrawing" Target="../drawings/vmlDrawing132.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6.png"/><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7.png"/><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png"/><Relationship Id="rId2" Type="http://schemas.openxmlformats.org/officeDocument/2006/relationships/tags" Target="../tags/tag27.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5.png"/><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6.png"/><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2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vmlDrawing" Target="../drawings/vmlDrawing27.vml"/><Relationship Id="rId6" Type="http://schemas.openxmlformats.org/officeDocument/2006/relationships/image" Target="../media/image8.jpg"/><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oleObject" Target="../embeddings/oleObject28.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54.xml"/><Relationship Id="rId7" Type="http://schemas.openxmlformats.org/officeDocument/2006/relationships/image" Target="../media/image3.png"/><Relationship Id="rId2" Type="http://schemas.openxmlformats.org/officeDocument/2006/relationships/tags" Target="../tags/tag53.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vmlDrawing" Target="../drawings/vmlDrawing33.v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3.png"/><Relationship Id="rId2" Type="http://schemas.openxmlformats.org/officeDocument/2006/relationships/tags" Target="../tags/tag64.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3.png"/><Relationship Id="rId2" Type="http://schemas.openxmlformats.org/officeDocument/2006/relationships/tags" Target="../tags/tag66.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3.png"/><Relationship Id="rId2" Type="http://schemas.openxmlformats.org/officeDocument/2006/relationships/tags" Target="../tags/tag68.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3.png"/><Relationship Id="rId2" Type="http://schemas.openxmlformats.org/officeDocument/2006/relationships/tags" Target="../tags/tag70.xml"/><Relationship Id="rId1" Type="http://schemas.openxmlformats.org/officeDocument/2006/relationships/vmlDrawing" Target="../drawings/vmlDrawing38.vml"/><Relationship Id="rId6" Type="http://schemas.openxmlformats.org/officeDocument/2006/relationships/image" Target="../media/image2.emf"/><Relationship Id="rId5" Type="http://schemas.openxmlformats.org/officeDocument/2006/relationships/oleObject" Target="../embeddings/oleObject38.bin"/><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3.png"/><Relationship Id="rId2" Type="http://schemas.openxmlformats.org/officeDocument/2006/relationships/tags" Target="../tags/tag72.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5.png"/><Relationship Id="rId2" Type="http://schemas.openxmlformats.org/officeDocument/2006/relationships/tags" Target="../tags/tag74.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vmlDrawing" Target="../drawings/vmlDrawing41.vml"/><Relationship Id="rId6" Type="http://schemas.openxmlformats.org/officeDocument/2006/relationships/image" Target="../media/image2.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7.png"/><Relationship Id="rId2" Type="http://schemas.openxmlformats.org/officeDocument/2006/relationships/tags" Target="../tags/tag78.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oleObject" Target="../embeddings/oleObject43.bin"/><Relationship Id="rId4"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5.png"/><Relationship Id="rId2" Type="http://schemas.openxmlformats.org/officeDocument/2006/relationships/tags" Target="../tags/tag82.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6.png"/><Relationship Id="rId2" Type="http://schemas.openxmlformats.org/officeDocument/2006/relationships/tags" Target="../tags/tag84.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5.png"/><Relationship Id="rId2" Type="http://schemas.openxmlformats.org/officeDocument/2006/relationships/tags" Target="../tags/tag86.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oleObject" Target="../embeddings/oleObject46.bin"/><Relationship Id="rId4"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6.png"/><Relationship Id="rId2" Type="http://schemas.openxmlformats.org/officeDocument/2006/relationships/tags" Target="../tags/tag88.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48.vml"/><Relationship Id="rId6" Type="http://schemas.openxmlformats.org/officeDocument/2006/relationships/image" Target="../media/image2.emf"/><Relationship Id="rId5" Type="http://schemas.openxmlformats.org/officeDocument/2006/relationships/oleObject" Target="../embeddings/oleObject48.bin"/><Relationship Id="rId4"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50.bin"/></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vmlDrawing" Target="../drawings/vmlDrawing51.vml"/><Relationship Id="rId6" Type="http://schemas.openxmlformats.org/officeDocument/2006/relationships/image" Target="../media/image2.emf"/><Relationship Id="rId5" Type="http://schemas.openxmlformats.org/officeDocument/2006/relationships/oleObject" Target="../embeddings/oleObject51.bin"/><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5.png"/><Relationship Id="rId2" Type="http://schemas.openxmlformats.org/officeDocument/2006/relationships/tags" Target="../tags/tag97.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vmlDrawing" Target="../drawings/vmlDrawing53.vml"/><Relationship Id="rId6" Type="http://schemas.openxmlformats.org/officeDocument/2006/relationships/image" Target="../media/image2.emf"/><Relationship Id="rId5" Type="http://schemas.openxmlformats.org/officeDocument/2006/relationships/oleObject" Target="../embeddings/oleObject53.bin"/><Relationship Id="rId4"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4.jpg"/><Relationship Id="rId2" Type="http://schemas.openxmlformats.org/officeDocument/2006/relationships/tags" Target="../tags/tag105.xml"/><Relationship Id="rId1" Type="http://schemas.openxmlformats.org/officeDocument/2006/relationships/vmlDrawing" Target="../drawings/vmlDrawing56.vml"/><Relationship Id="rId6" Type="http://schemas.openxmlformats.org/officeDocument/2006/relationships/image" Target="../media/image2.emf"/><Relationship Id="rId5" Type="http://schemas.openxmlformats.org/officeDocument/2006/relationships/oleObject" Target="../embeddings/oleObject56.bin"/><Relationship Id="rId4"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2.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8.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3.png"/><Relationship Id="rId2" Type="http://schemas.openxmlformats.org/officeDocument/2006/relationships/tags" Target="../tags/tag119.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1.xml"/><Relationship Id="rId1" Type="http://schemas.openxmlformats.org/officeDocument/2006/relationships/vmlDrawing" Target="../drawings/vmlDrawing66.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24.xml"/><Relationship Id="rId7" Type="http://schemas.openxmlformats.org/officeDocument/2006/relationships/image" Target="../media/image3.png"/><Relationship Id="rId2" Type="http://schemas.openxmlformats.org/officeDocument/2006/relationships/tags" Target="../tags/tag123.xml"/><Relationship Id="rId1" Type="http://schemas.openxmlformats.org/officeDocument/2006/relationships/vmlDrawing" Target="../drawings/vmlDrawing68.vml"/><Relationship Id="rId6" Type="http://schemas.openxmlformats.org/officeDocument/2006/relationships/image" Target="../media/image2.emf"/><Relationship Id="rId5" Type="http://schemas.openxmlformats.org/officeDocument/2006/relationships/oleObject" Target="../embeddings/oleObject68.bin"/><Relationship Id="rId4"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vmlDrawing" Target="../drawings/vmlDrawing71.vml"/><Relationship Id="rId6" Type="http://schemas.openxmlformats.org/officeDocument/2006/relationships/image" Target="../media/image2.emf"/><Relationship Id="rId5" Type="http://schemas.openxmlformats.org/officeDocument/2006/relationships/oleObject" Target="../embeddings/oleObject71.bin"/><Relationship Id="rId4"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1.xml"/><Relationship Id="rId1" Type="http://schemas.openxmlformats.org/officeDocument/2006/relationships/vmlDrawing" Target="../drawings/vmlDrawing72.vml"/><Relationship Id="rId5" Type="http://schemas.openxmlformats.org/officeDocument/2006/relationships/image" Target="../media/image2.emf"/><Relationship Id="rId4" Type="http://schemas.openxmlformats.org/officeDocument/2006/relationships/oleObject" Target="../embeddings/oleObject72.bin"/></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3.png"/><Relationship Id="rId2" Type="http://schemas.openxmlformats.org/officeDocument/2006/relationships/tags" Target="../tags/tag132.xml"/><Relationship Id="rId1" Type="http://schemas.openxmlformats.org/officeDocument/2006/relationships/vmlDrawing" Target="../drawings/vmlDrawing73.vml"/><Relationship Id="rId6" Type="http://schemas.openxmlformats.org/officeDocument/2006/relationships/image" Target="../media/image2.emf"/><Relationship Id="rId5" Type="http://schemas.openxmlformats.org/officeDocument/2006/relationships/oleObject" Target="../embeddings/oleObject73.bin"/><Relationship Id="rId4"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3.png"/><Relationship Id="rId2" Type="http://schemas.openxmlformats.org/officeDocument/2006/relationships/tags" Target="../tags/tag13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3.png"/><Relationship Id="rId2" Type="http://schemas.openxmlformats.org/officeDocument/2006/relationships/tags" Target="../tags/tag136.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3.png"/><Relationship Id="rId2" Type="http://schemas.openxmlformats.org/officeDocument/2006/relationships/tags" Target="../tags/tag138.xml"/><Relationship Id="rId1" Type="http://schemas.openxmlformats.org/officeDocument/2006/relationships/vmlDrawing" Target="../drawings/vmlDrawing76.vml"/><Relationship Id="rId6" Type="http://schemas.openxmlformats.org/officeDocument/2006/relationships/image" Target="../media/image2.emf"/><Relationship Id="rId5" Type="http://schemas.openxmlformats.org/officeDocument/2006/relationships/oleObject" Target="../embeddings/oleObject76.bin"/><Relationship Id="rId4"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3.png"/><Relationship Id="rId2" Type="http://schemas.openxmlformats.org/officeDocument/2006/relationships/tags" Target="../tags/tag140.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5.png"/><Relationship Id="rId2" Type="http://schemas.openxmlformats.org/officeDocument/2006/relationships/tags" Target="../tags/tag142.xml"/><Relationship Id="rId1" Type="http://schemas.openxmlformats.org/officeDocument/2006/relationships/vmlDrawing" Target="../drawings/vmlDrawing78.vml"/><Relationship Id="rId6" Type="http://schemas.openxmlformats.org/officeDocument/2006/relationships/image" Target="../media/image2.emf"/><Relationship Id="rId5" Type="http://schemas.openxmlformats.org/officeDocument/2006/relationships/oleObject" Target="../embeddings/oleObject78.bin"/><Relationship Id="rId4"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6.png"/><Relationship Id="rId2" Type="http://schemas.openxmlformats.org/officeDocument/2006/relationships/tags" Target="../tags/tag144.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7.png"/><Relationship Id="rId2" Type="http://schemas.openxmlformats.org/officeDocument/2006/relationships/tags" Target="../tags/tag146.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6.png"/><Relationship Id="rId2" Type="http://schemas.openxmlformats.org/officeDocument/2006/relationships/tags" Target="../tags/tag148.xml"/><Relationship Id="rId1" Type="http://schemas.openxmlformats.org/officeDocument/2006/relationships/vmlDrawing" Target="../drawings/vmlDrawing81.vml"/><Relationship Id="rId6" Type="http://schemas.openxmlformats.org/officeDocument/2006/relationships/image" Target="../media/image2.emf"/><Relationship Id="rId5" Type="http://schemas.openxmlformats.org/officeDocument/2006/relationships/oleObject" Target="../embeddings/oleObject81.bin"/><Relationship Id="rId4"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5.png"/><Relationship Id="rId2" Type="http://schemas.openxmlformats.org/officeDocument/2006/relationships/tags" Target="../tags/tag150.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6.png"/><Relationship Id="rId2" Type="http://schemas.openxmlformats.org/officeDocument/2006/relationships/tags" Target="../tags/tag152.xml"/><Relationship Id="rId1" Type="http://schemas.openxmlformats.org/officeDocument/2006/relationships/vmlDrawing" Target="../drawings/vmlDrawing83.vml"/><Relationship Id="rId6" Type="http://schemas.openxmlformats.org/officeDocument/2006/relationships/image" Target="../media/image2.emf"/><Relationship Id="rId5" Type="http://schemas.openxmlformats.org/officeDocument/2006/relationships/oleObject" Target="../embeddings/oleObject83.bin"/><Relationship Id="rId4"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5.png"/><Relationship Id="rId2" Type="http://schemas.openxmlformats.org/officeDocument/2006/relationships/tags" Target="../tags/tag15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6.png"/><Relationship Id="rId2" Type="http://schemas.openxmlformats.org/officeDocument/2006/relationships/tags" Target="../tags/tag156.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780976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807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3" name="TextBox 2"/>
          <p:cNvSpPr txBox="1"/>
          <p:nvPr/>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4" name="Date Placeholder 3"/>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a:xfrm>
            <a:off x="472500" y="3826333"/>
            <a:ext cx="81999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432818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ig statement ico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96509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909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3" name="Date Placeholder 2"/>
          <p:cNvSpPr>
            <a:spLocks noGrp="1"/>
          </p:cNvSpPr>
          <p:nvPr>
            <p:ph type="dt" sz="half" idx="10"/>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472500" y="3826333"/>
            <a:ext cx="81999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233357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4646413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0118"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3634" b="1258"/>
          <a:stretch/>
        </p:blipFill>
        <p:spPr>
          <a:xfrm rot="16200000" flipH="1">
            <a:off x="5001939" y="1363446"/>
            <a:ext cx="769257" cy="7514866"/>
          </a:xfrm>
          <a:prstGeom prst="rect">
            <a:avLst/>
          </a:prstGeom>
        </p:spPr>
      </p:pic>
      <p:sp>
        <p:nvSpPr>
          <p:cNvPr id="59" name="Freeform 58"/>
          <p:cNvSpPr>
            <a:spLocks/>
          </p:cNvSpPr>
          <p:nvPr/>
        </p:nvSpPr>
        <p:spPr bwMode="white">
          <a:xfrm flipH="1">
            <a:off x="0" y="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
        <p:nvSpPr>
          <p:cNvPr id="6" name="TextBox 5"/>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47624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pecial gra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101137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114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5" name="TextBox 4"/>
          <p:cNvSpPr txBox="1"/>
          <p:nvPr userDrawn="1"/>
        </p:nvSpPr>
        <p:spPr bwMode="white">
          <a:xfrm>
            <a:off x="8375904" y="6404400"/>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4"/>
          </p:nvPr>
        </p:nvSpPr>
        <p:spPr bwMode="white">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4" name="Title 3"/>
          <p:cNvSpPr>
            <a:spLocks noGrp="1"/>
          </p:cNvSpPr>
          <p:nvPr>
            <p:ph type="title" hasCustomPrompt="1"/>
          </p:nvPr>
        </p:nvSpPr>
        <p:spPr>
          <a:xfrm>
            <a:off x="472500" y="622800"/>
            <a:ext cx="81999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593867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926750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216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5" name="Date Placeholder 4"/>
          <p:cNvSpPr>
            <a:spLocks noGrp="1"/>
          </p:cNvSpPr>
          <p:nvPr>
            <p:ph type="dt" sz="half" idx="12"/>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273221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lank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6085524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319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7" name="TextBox 6"/>
          <p:cNvSpPr txBox="1"/>
          <p:nvPr userDrawn="1"/>
        </p:nvSpPr>
        <p:spPr bwMode="white">
          <a:xfrm>
            <a:off x="8375904" y="6404400"/>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2"/>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8"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053588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1510907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421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6" name="Rectangle 5"/>
          <p:cNvSpPr/>
          <p:nvPr/>
        </p:nvSpPr>
        <p:spPr>
          <a:xfrm>
            <a:off x="3766369" y="1110259"/>
            <a:ext cx="4656804" cy="4431983"/>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The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479283" y="2619904"/>
            <a:ext cx="2399647"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sym typeface="Trebuchet MS" panose="020B0603020202020204" pitchFamily="34" charset="0"/>
              </a:rPr>
              <a:t>Disclaimer</a:t>
            </a:r>
          </a:p>
        </p:txBody>
      </p:sp>
      <p:cxnSp>
        <p:nvCxnSpPr>
          <p:cNvPr id="9" name="Straight Connector 8"/>
          <p:cNvCxnSpPr/>
          <p:nvPr/>
        </p:nvCxnSpPr>
        <p:spPr>
          <a:xfrm>
            <a:off x="3275924" y="1630186"/>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0"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531633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5048043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5238"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r="11436" b="25279"/>
          <a:stretch/>
        </p:blipFill>
        <p:spPr>
          <a:xfrm>
            <a:off x="0" y="-23907"/>
            <a:ext cx="9143406" cy="6881907"/>
          </a:xfrm>
          <a:prstGeom prst="rect">
            <a:avLst/>
          </a:prstGeom>
        </p:spPr>
      </p:pic>
      <p:sp>
        <p:nvSpPr>
          <p:cNvPr id="11" name="Rectangle 10"/>
          <p:cNvSpPr/>
          <p:nvPr/>
        </p:nvSpPr>
        <p:spPr bwMode="black">
          <a:xfrm>
            <a:off x="469717" y="626321"/>
            <a:ext cx="4207888"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grpSp>
        <p:nvGrpSpPr>
          <p:cNvPr id="12" name="Group 4"/>
          <p:cNvGrpSpPr>
            <a:grpSpLocks noChangeAspect="1"/>
          </p:cNvGrpSpPr>
          <p:nvPr userDrawn="1"/>
        </p:nvGrpSpPr>
        <p:grpSpPr bwMode="auto">
          <a:xfrm>
            <a:off x="694567" y="2722052"/>
            <a:ext cx="3278358"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E6F73"/>
                </a:solidFill>
                <a:sym typeface="Trebuchet MS" panose="020B0603020202020204" pitchFamily="34" charset="0"/>
              </a:endParaRPr>
            </a:p>
          </p:txBody>
        </p:sp>
      </p:grpSp>
      <p:sp>
        <p:nvSpPr>
          <p:cNvPr id="15" name="TextBox 14"/>
          <p:cNvSpPr txBox="1"/>
          <p:nvPr/>
        </p:nvSpPr>
        <p:spPr bwMode="white">
          <a:xfrm>
            <a:off x="693735" y="5715178"/>
            <a:ext cx="6306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prstClr val="white"/>
                </a:solidFill>
                <a:sym typeface="Trebuchet MS" panose="020B0603020202020204" pitchFamily="34" charset="0"/>
              </a:rPr>
              <a:t>bcg.com</a:t>
            </a:r>
          </a:p>
        </p:txBody>
      </p:sp>
    </p:spTree>
    <p:extLst>
      <p:ext uri="{BB962C8B-B14F-4D97-AF65-F5344CB8AC3E}">
        <p14:creationId xmlns:p14="http://schemas.microsoft.com/office/powerpoint/2010/main" val="1937959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1906541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626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575757"/>
                </a:solidFill>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60" name="Footnote example"/>
            <p:cNvSpPr txBox="1"/>
            <p:nvPr/>
          </p:nvSpPr>
          <p:spPr>
            <a:xfrm>
              <a:off x="630000" y="6005942"/>
              <a:ext cx="9030915" cy="553998"/>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a:t>
              </a:r>
              <a:r>
                <a:rPr lang="en-US" sz="1000" dirty="0" err="1">
                  <a:solidFill>
                    <a:prstClr val="white">
                      <a:lumMod val="50000"/>
                    </a:prstClr>
                  </a:solidFill>
                  <a:sym typeface="Trebuchet MS" panose="020B0603020202020204" pitchFamily="34" charset="0"/>
                </a:rPr>
                <a:t>xxxx</a:t>
              </a:r>
              <a:r>
                <a:rPr lang="en-US" sz="1000" dirty="0">
                  <a:solidFill>
                    <a:prstClr val="white">
                      <a:lumMod val="50000"/>
                    </a:prstClr>
                  </a:solidFill>
                  <a:sym typeface="Trebuchet MS" panose="020B0603020202020204" pitchFamily="34" charset="0"/>
                </a:rPr>
                <a:t>  2. </a:t>
              </a:r>
              <a:r>
                <a:rPr lang="en-US" sz="1000" dirty="0" err="1">
                  <a:solidFill>
                    <a:prstClr val="white">
                      <a:lumMod val="50000"/>
                    </a:prstClr>
                  </a:solidFill>
                  <a:sym typeface="Trebuchet MS" panose="020B0603020202020204" pitchFamily="34" charset="0"/>
                </a:rPr>
                <a:t>xxxx</a:t>
              </a:r>
              <a:r>
                <a:rPr lang="en-US" sz="1000" dirty="0">
                  <a:solidFill>
                    <a:prstClr val="white">
                      <a:lumMod val="50000"/>
                    </a:prstClr>
                  </a:solidFill>
                  <a:sym typeface="Trebuchet MS" panose="020B0603020202020204" pitchFamily="34" charset="0"/>
                </a:rPr>
                <a:t>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Note: Do not put a period at the end of the note or the source</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56"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294821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863156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728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4" name="Rectangle 13"/>
          <p:cNvSpPr/>
          <p:nvPr userDrawn="1"/>
        </p:nvSpPr>
        <p:spPr>
          <a:xfrm>
            <a:off x="0" y="5279184"/>
            <a:ext cx="9144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6281370" y="2830522"/>
            <a:ext cx="580573" cy="51435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a:off x="0" y="0"/>
            <a:ext cx="9144000" cy="5276850"/>
          </a:xfrm>
          <a:prstGeom prst="rect">
            <a:avLst/>
          </a:prstGeom>
        </p:spPr>
      </p:pic>
      <p:sp>
        <p:nvSpPr>
          <p:cNvPr id="20" name="Picture Placeholder 8"/>
          <p:cNvSpPr>
            <a:spLocks noGrp="1"/>
          </p:cNvSpPr>
          <p:nvPr>
            <p:ph type="pic" sz="quarter" idx="13" hasCustomPrompt="1"/>
          </p:nvPr>
        </p:nvSpPr>
        <p:spPr>
          <a:xfrm>
            <a:off x="7024921" y="5570643"/>
            <a:ext cx="1400951"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473202" y="626200"/>
            <a:ext cx="60939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718200" y="6207842"/>
            <a:ext cx="51516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grpSp>
        <p:nvGrpSpPr>
          <p:cNvPr id="23" name="Group 22"/>
          <p:cNvGrpSpPr/>
          <p:nvPr userDrawn="1"/>
        </p:nvGrpSpPr>
        <p:grpSpPr>
          <a:xfrm>
            <a:off x="718200" y="946936"/>
            <a:ext cx="2165577"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sym typeface="Trebuchet MS" panose="020B0603020202020204" pitchFamily="34" charset="0"/>
              </a:endParaRPr>
            </a:p>
          </p:txBody>
        </p:sp>
      </p:grpSp>
      <p:sp>
        <p:nvSpPr>
          <p:cNvPr id="26" name="Subtitle 2"/>
          <p:cNvSpPr>
            <a:spLocks noGrp="1"/>
          </p:cNvSpPr>
          <p:nvPr>
            <p:ph type="subTitle" idx="1" hasCustomPrompt="1"/>
          </p:nvPr>
        </p:nvSpPr>
        <p:spPr bwMode="white">
          <a:xfrm>
            <a:off x="718200" y="5495707"/>
            <a:ext cx="51516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718200" y="1886243"/>
            <a:ext cx="51516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4006799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006321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831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8" name="Title 7"/>
          <p:cNvSpPr>
            <a:spLocks noGrp="1"/>
          </p:cNvSpPr>
          <p:nvPr>
            <p:ph type="title" hasCustomPrompt="1"/>
          </p:nvPr>
        </p:nvSpPr>
        <p:spPr>
          <a:xfrm>
            <a:off x="472500" y="622801"/>
            <a:ext cx="8200013"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865685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 xmlns:p15="http://schemas.microsoft.com/office/powerpoint/2012/main">
        <p15:guide id="1" orient="horz" pos="4320"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ay slice head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6702959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933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1"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8" name="Subtitle 2"/>
          <p:cNvSpPr>
            <a:spLocks noGrp="1"/>
          </p:cNvSpPr>
          <p:nvPr>
            <p:ph type="subTitle" idx="13" hasCustomPrompt="1"/>
          </p:nvPr>
        </p:nvSpPr>
        <p:spPr>
          <a:xfrm>
            <a:off x="472500" y="2158988"/>
            <a:ext cx="2808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472500" y="1227049"/>
            <a:ext cx="2808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368730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0304303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035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2"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bwMode="blackWhite">
          <a:xfrm>
            <a:off x="963557" y="2668041"/>
            <a:ext cx="7215368"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960520" y="1424082"/>
            <a:ext cx="71379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1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587320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Section header li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468185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1382"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Title 1"/>
          <p:cNvSpPr>
            <a:spLocks noGrp="1"/>
          </p:cNvSpPr>
          <p:nvPr>
            <p:ph type="title" hasCustomPrompt="1"/>
          </p:nvPr>
        </p:nvSpPr>
        <p:spPr bwMode="blackWhite">
          <a:xfrm>
            <a:off x="472500" y="3826800"/>
            <a:ext cx="82026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472501" y="3680016"/>
            <a:ext cx="866894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892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272345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240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6" y="0"/>
            <a:ext cx="312713" cy="6858000"/>
          </a:xfrm>
          <a:prstGeom prst="rect">
            <a:avLst/>
          </a:prstGeom>
        </p:spPr>
      </p:pic>
      <p:sp>
        <p:nvSpPr>
          <p:cNvPr id="18" name="Date Placeholder 1"/>
          <p:cNvSpPr>
            <a:spLocks noGrp="1"/>
          </p:cNvSpPr>
          <p:nvPr>
            <p:ph type="dt" sz="half" idx="31"/>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20" name="TextBox 19"/>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a:solidFill>
                <a:prstClr val="white"/>
              </a:solidFill>
              <a:sym typeface="Trebuchet MS" panose="020B0603020202020204" pitchFamily="34" charset="0"/>
            </a:endParaRPr>
          </a:p>
        </p:txBody>
      </p:sp>
      <p:sp>
        <p:nvSpPr>
          <p:cNvPr id="22"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24" name="Rectangle 23"/>
          <p:cNvSpPr/>
          <p:nvPr userDrawn="1"/>
        </p:nvSpPr>
        <p:spPr bwMode="white">
          <a:xfrm>
            <a:off x="0"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25" name="Title 4"/>
          <p:cNvSpPr>
            <a:spLocks noGrp="1"/>
          </p:cNvSpPr>
          <p:nvPr>
            <p:ph type="title" hasCustomPrompt="1"/>
          </p:nvPr>
        </p:nvSpPr>
        <p:spPr>
          <a:xfrm>
            <a:off x="472500" y="2681103"/>
            <a:ext cx="234591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462542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48905782"/>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343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5" y="0"/>
            <a:ext cx="312713" cy="6858000"/>
          </a:xfrm>
          <a:prstGeom prst="rect">
            <a:avLst/>
          </a:prstGeom>
        </p:spPr>
      </p:pic>
      <p:sp>
        <p:nvSpPr>
          <p:cNvPr id="14" name="Rectangle 13"/>
          <p:cNvSpPr/>
          <p:nvPr userDrawn="1"/>
        </p:nvSpPr>
        <p:spPr bwMode="white">
          <a:xfrm>
            <a:off x="0"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18" name="Date Placeholder 2"/>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19" name="TextBox 18"/>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1"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472500" y="622801"/>
            <a:ext cx="4707397"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92352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3756243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445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6771935"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22"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472500" y="622801"/>
            <a:ext cx="6076188"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968818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444939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547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2" y="0"/>
            <a:ext cx="312713" cy="6858000"/>
          </a:xfrm>
          <a:prstGeom prst="rect">
            <a:avLst/>
          </a:prstGeom>
        </p:spPr>
      </p:pic>
      <p:sp>
        <p:nvSpPr>
          <p:cNvPr id="24" name="Title 4"/>
          <p:cNvSpPr>
            <a:spLocks noGrp="1"/>
          </p:cNvSpPr>
          <p:nvPr>
            <p:ph type="title" hasCustomPrompt="1"/>
          </p:nvPr>
        </p:nvSpPr>
        <p:spPr>
          <a:xfrm>
            <a:off x="472500" y="2681103"/>
            <a:ext cx="234591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25" name="Date Placeholder 1"/>
          <p:cNvSpPr>
            <a:spLocks noGrp="1"/>
          </p:cNvSpPr>
          <p:nvPr>
            <p:ph type="dt" sz="half" idx="29"/>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solidFill>
                <a:prstClr val="white">
                  <a:lumMod val="50000"/>
                </a:prstClr>
              </a:solidFill>
            </a:endParaRPr>
          </a:p>
        </p:txBody>
      </p:sp>
      <p:sp>
        <p:nvSpPr>
          <p:cNvPr id="2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28" name="TextBox 27"/>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1"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833134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Green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05115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650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87" y="0"/>
            <a:ext cx="312713"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sym typeface="Trebuchet MS" panose="020B0603020202020204" pitchFamily="34" charset="0"/>
            </a:endParaRPr>
          </a:p>
        </p:txBody>
      </p:sp>
      <p:sp>
        <p:nvSpPr>
          <p:cNvPr id="12" name="Picture Placeholder 18"/>
          <p:cNvSpPr>
            <a:spLocks noGrp="1"/>
          </p:cNvSpPr>
          <p:nvPr>
            <p:ph type="pic" sz="quarter" idx="14" hasCustomPrompt="1"/>
          </p:nvPr>
        </p:nvSpPr>
        <p:spPr>
          <a:xfrm>
            <a:off x="4569016" y="0"/>
            <a:ext cx="4574983"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2500" y="1785600"/>
            <a:ext cx="32913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5" name="Date Placeholder 2"/>
          <p:cNvSpPr>
            <a:spLocks noGrp="1"/>
          </p:cNvSpPr>
          <p:nvPr>
            <p:ph type="dt" sz="half" idx="15"/>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solidFill>
                <a:prstClr val="white">
                  <a:lumMod val="50000"/>
                </a:prstClr>
              </a:solidFill>
            </a:endParaRPr>
          </a:p>
        </p:txBody>
      </p:sp>
      <p:sp>
        <p:nvSpPr>
          <p:cNvPr id="17"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840041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1731254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752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87" y="0"/>
            <a:ext cx="312713" cy="6858000"/>
          </a:xfrm>
          <a:prstGeom prst="rect">
            <a:avLst/>
          </a:prstGeom>
        </p:spPr>
      </p:pic>
      <p:sp>
        <p:nvSpPr>
          <p:cNvPr id="11" name="Rectangle 10"/>
          <p:cNvSpPr/>
          <p:nvPr userDrawn="1"/>
        </p:nvSpPr>
        <p:spPr bwMode="gray">
          <a:xfrm>
            <a:off x="5864658" y="0"/>
            <a:ext cx="3279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12" name="Picture Placeholder 5"/>
          <p:cNvSpPr>
            <a:spLocks noGrp="1"/>
          </p:cNvSpPr>
          <p:nvPr>
            <p:ph type="pic" sz="quarter" idx="11" hasCustomPrompt="1"/>
          </p:nvPr>
        </p:nvSpPr>
        <p:spPr>
          <a:xfrm>
            <a:off x="5865019" y="0"/>
            <a:ext cx="3278981"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solidFill>
                <a:prstClr val="white">
                  <a:lumMod val="50000"/>
                </a:prstClr>
              </a:solidFill>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5" name="Title 1"/>
          <p:cNvSpPr>
            <a:spLocks noGrp="1"/>
          </p:cNvSpPr>
          <p:nvPr>
            <p:ph type="title" hasCustomPrompt="1"/>
          </p:nvPr>
        </p:nvSpPr>
        <p:spPr bwMode="black">
          <a:xfrm>
            <a:off x="473202" y="1785600"/>
            <a:ext cx="4685664"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6"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399993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094"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14" name="Rectangle 13"/>
          <p:cNvSpPr/>
          <p:nvPr userDrawn="1"/>
        </p:nvSpPr>
        <p:spPr>
          <a:xfrm>
            <a:off x="0" y="5279186"/>
            <a:ext cx="9144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6281371" y="2830522"/>
            <a:ext cx="580573" cy="51435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a:off x="0" y="0"/>
            <a:ext cx="9144000" cy="5276850"/>
          </a:xfrm>
          <a:prstGeom prst="rect">
            <a:avLst/>
          </a:prstGeom>
        </p:spPr>
      </p:pic>
      <p:sp>
        <p:nvSpPr>
          <p:cNvPr id="20" name="Picture Placeholder 8"/>
          <p:cNvSpPr>
            <a:spLocks noGrp="1"/>
          </p:cNvSpPr>
          <p:nvPr>
            <p:ph type="pic" sz="quarter" idx="13" hasCustomPrompt="1"/>
          </p:nvPr>
        </p:nvSpPr>
        <p:spPr>
          <a:xfrm>
            <a:off x="7024922" y="5570645"/>
            <a:ext cx="1400951" cy="896833"/>
          </a:xfrm>
          <a:prstGeom prst="rect">
            <a:avLst/>
          </a:prstGeom>
        </p:spPr>
        <p:txBody>
          <a:bodyPr anchor="b"/>
          <a:lstStyle>
            <a:lvl1pPr algn="ctr">
              <a:defRPr sz="12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473202" y="626200"/>
            <a:ext cx="60939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5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718200" y="6207842"/>
            <a:ext cx="5151600" cy="327148"/>
          </a:xfrm>
          <a:prstGeom prst="rect">
            <a:avLst/>
          </a:prstGeom>
          <a:noFill/>
        </p:spPr>
        <p:txBody>
          <a:bodyPr anchor="ctr"/>
          <a:lstStyle>
            <a:lvl1pPr algn="l">
              <a:lnSpc>
                <a:spcPct val="110000"/>
              </a:lnSpc>
              <a:buNone/>
              <a:defRPr sz="9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171450" indent="0" algn="ctr">
              <a:buNone/>
              <a:defRPr/>
            </a:lvl4pPr>
            <a:lvl5pPr marL="342900" indent="0" algn="ctr">
              <a:buNone/>
              <a:defRPr/>
            </a:lvl5pPr>
          </a:lstStyle>
          <a:p>
            <a:pPr lvl="0"/>
            <a:r>
              <a:rPr lang="en-US" dirty="0"/>
              <a:t>Click to edit date/place</a:t>
            </a:r>
          </a:p>
        </p:txBody>
      </p:sp>
      <p:grpSp>
        <p:nvGrpSpPr>
          <p:cNvPr id="23" name="Group 22"/>
          <p:cNvGrpSpPr/>
          <p:nvPr userDrawn="1"/>
        </p:nvGrpSpPr>
        <p:grpSpPr>
          <a:xfrm>
            <a:off x="718201" y="946939"/>
            <a:ext cx="2165577"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mn-lt"/>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latin typeface="+mn-lt"/>
                <a:sym typeface="Trebuchet MS" panose="020B0603020202020204" pitchFamily="34" charset="0"/>
              </a:endParaRPr>
            </a:p>
          </p:txBody>
        </p:sp>
      </p:grpSp>
      <p:sp>
        <p:nvSpPr>
          <p:cNvPr id="26" name="Subtitle 2"/>
          <p:cNvSpPr>
            <a:spLocks noGrp="1"/>
          </p:cNvSpPr>
          <p:nvPr>
            <p:ph type="subTitle" idx="1" hasCustomPrompt="1"/>
          </p:nvPr>
        </p:nvSpPr>
        <p:spPr bwMode="white">
          <a:xfrm>
            <a:off x="718200" y="5495709"/>
            <a:ext cx="5151600" cy="436195"/>
          </a:xfrm>
          <a:prstGeom prst="rect">
            <a:avLst/>
          </a:prstGeom>
        </p:spPr>
        <p:txBody>
          <a:bodyPr anchor="ctr"/>
          <a:lstStyle>
            <a:lvl1pPr marL="0" indent="0" algn="l">
              <a:lnSpc>
                <a:spcPct val="110000"/>
              </a:lnSpc>
              <a:buNone/>
              <a:defRPr sz="1200" baseline="0">
                <a:solidFill>
                  <a:schemeClr val="bg1"/>
                </a:solidFill>
                <a:latin typeface="+mn-lt"/>
                <a:sym typeface="Trebuchet MS" panose="020B06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in sentence case</a:t>
            </a:r>
          </a:p>
        </p:txBody>
      </p:sp>
      <p:sp>
        <p:nvSpPr>
          <p:cNvPr id="27" name="Title 1"/>
          <p:cNvSpPr>
            <a:spLocks noGrp="1"/>
          </p:cNvSpPr>
          <p:nvPr>
            <p:ph type="ctrTitle" hasCustomPrompt="1"/>
          </p:nvPr>
        </p:nvSpPr>
        <p:spPr bwMode="ltGray">
          <a:xfrm>
            <a:off x="718200" y="1886245"/>
            <a:ext cx="5151600" cy="3138423"/>
          </a:xfrm>
          <a:prstGeom prst="rect">
            <a:avLst/>
          </a:prstGeom>
        </p:spPr>
        <p:txBody>
          <a:bodyPr anchor="b">
            <a:normAutofit/>
          </a:bodyPr>
          <a:lstStyle>
            <a:lvl1pPr algn="l">
              <a:lnSpc>
                <a:spcPct val="93000"/>
              </a:lnSpc>
              <a:defRPr sz="405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165645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Left arro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1601731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855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9"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358801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11"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8" name="TextBox 17"/>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0" name="Title 2"/>
          <p:cNvSpPr>
            <a:spLocks noGrp="1"/>
          </p:cNvSpPr>
          <p:nvPr>
            <p:ph type="title" hasCustomPrompt="1"/>
          </p:nvPr>
        </p:nvSpPr>
        <p:spPr>
          <a:xfrm>
            <a:off x="472500" y="2764204"/>
            <a:ext cx="1858979"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419466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389887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957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0"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5" name="Title 4"/>
          <p:cNvSpPr>
            <a:spLocks noGrp="1"/>
          </p:cNvSpPr>
          <p:nvPr>
            <p:ph type="title" hasCustomPrompt="1"/>
          </p:nvPr>
        </p:nvSpPr>
        <p:spPr>
          <a:xfrm>
            <a:off x="472500" y="2764204"/>
            <a:ext cx="1858979"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6" name="TextBox 15"/>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9"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05981" y="3402829"/>
            <a:ext cx="2021000" cy="3461745"/>
          </a:xfrm>
          <a:prstGeom prst="rect">
            <a:avLst/>
          </a:prstGeom>
        </p:spPr>
      </p:pic>
    </p:spTree>
    <p:extLst>
      <p:ext uri="{BB962C8B-B14F-4D97-AF65-F5344CB8AC3E}">
        <p14:creationId xmlns:p14="http://schemas.microsoft.com/office/powerpoint/2010/main" val="3125369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386533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059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9" name="TextBox 8"/>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800">
              <a:solidFill>
                <a:prstClr val="white"/>
              </a:solidFill>
              <a:sym typeface="Trebuchet MS" panose="020B0603020202020204" pitchFamily="34" charset="0"/>
            </a:endParaRPr>
          </a:p>
        </p:txBody>
      </p:sp>
      <p:sp>
        <p:nvSpPr>
          <p:cNvPr id="10" name="Date Placeholder 7"/>
          <p:cNvSpPr>
            <a:spLocks noGrp="1"/>
          </p:cNvSpPr>
          <p:nvPr>
            <p:ph type="dt" sz="half" idx="11"/>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17"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pic>
        <p:nvPicPr>
          <p:cNvPr id="1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00426" y="3382962"/>
            <a:ext cx="973931" cy="3571875"/>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3"/>
          <p:cNvSpPr/>
          <p:nvPr userDrawn="1"/>
        </p:nvSpPr>
        <p:spPr bwMode="white">
          <a:xfrm>
            <a:off x="1"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887847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6885651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162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9" name="Pentagon 3"/>
          <p:cNvSpPr/>
          <p:nvPr userDrawn="1"/>
        </p:nvSpPr>
        <p:spPr bwMode="white">
          <a:xfrm>
            <a:off x="1"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6"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pic>
        <p:nvPicPr>
          <p:cNvPr id="17" name="Picture 16"/>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62111" y="3416300"/>
            <a:ext cx="2021000" cy="3441700"/>
          </a:xfrm>
          <a:prstGeom prst="rect">
            <a:avLst/>
          </a:prstGeom>
        </p:spPr>
      </p:pic>
    </p:spTree>
    <p:extLst>
      <p:ext uri="{BB962C8B-B14F-4D97-AF65-F5344CB8AC3E}">
        <p14:creationId xmlns:p14="http://schemas.microsoft.com/office/powerpoint/2010/main" val="3082914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Arrow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4390159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264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4068" y="358801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9" name="Pentagon 8"/>
          <p:cNvSpPr/>
          <p:nvPr/>
        </p:nvSpPr>
        <p:spPr bwMode="white">
          <a:xfrm>
            <a:off x="0" y="0"/>
            <a:ext cx="477266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472500" y="622801"/>
            <a:ext cx="3560867"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18"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6" name="TextBox 15"/>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a:solidFill>
                <a:prstClr val="white"/>
              </a:solidFill>
              <a:sym typeface="Trebuchet MS" panose="020B0603020202020204" pitchFamily="34" charset="0"/>
            </a:endParaRPr>
          </a:p>
        </p:txBody>
      </p:sp>
      <p:sp>
        <p:nvSpPr>
          <p:cNvPr id="12"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364399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314308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367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9" name="Pentagon 8"/>
          <p:cNvSpPr/>
          <p:nvPr/>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472500" y="622801"/>
            <a:ext cx="3560867"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pic>
        <p:nvPicPr>
          <p:cNvPr id="13" name="Picture 12"/>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21316" y="3407804"/>
            <a:ext cx="2021000" cy="3456551"/>
          </a:xfrm>
          <a:prstGeom prst="rect">
            <a:avLst/>
          </a:prstGeom>
        </p:spPr>
      </p:pic>
    </p:spTree>
    <p:extLst>
      <p:ext uri="{BB962C8B-B14F-4D97-AF65-F5344CB8AC3E}">
        <p14:creationId xmlns:p14="http://schemas.microsoft.com/office/powerpoint/2010/main" val="3575882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8659901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469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0"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6" y="358801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472500" y="622801"/>
            <a:ext cx="469087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368056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7297305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571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472500" y="622801"/>
            <a:ext cx="469087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8" name="TextBox 17"/>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pic>
        <p:nvPicPr>
          <p:cNvPr id="14" name="Picture 13"/>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893577" y="3407804"/>
            <a:ext cx="2021000" cy="3456551"/>
          </a:xfrm>
          <a:prstGeom prst="rect">
            <a:avLst/>
          </a:prstGeom>
        </p:spPr>
      </p:pic>
    </p:spTree>
    <p:extLst>
      <p:ext uri="{BB962C8B-B14F-4D97-AF65-F5344CB8AC3E}">
        <p14:creationId xmlns:p14="http://schemas.microsoft.com/office/powerpoint/2010/main" val="3385433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16509512"/>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674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7"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0" name="TextBox 9"/>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1"/>
          <p:cNvSpPr>
            <a:spLocks noGrp="1"/>
          </p:cNvSpPr>
          <p:nvPr>
            <p:ph type="title" hasCustomPrompt="1"/>
          </p:nvPr>
        </p:nvSpPr>
        <p:spPr>
          <a:xfrm>
            <a:off x="472500" y="3826333"/>
            <a:ext cx="81999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868916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 Big statement ico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806590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776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11"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472500" y="3826333"/>
            <a:ext cx="81999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51866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118"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3" name="Date Placeholder 2"/>
          <p:cNvSpPr>
            <a:spLocks noGrp="1"/>
          </p:cNvSpPr>
          <p:nvPr>
            <p:ph type="dt" sz="half" idx="10"/>
          </p:nvPr>
        </p:nvSpPr>
        <p:spPr>
          <a:xfrm>
            <a:off x="7258051" y="6443508"/>
            <a:ext cx="1111538" cy="115416"/>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472500" y="622800"/>
            <a:ext cx="8199900" cy="353174"/>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5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363275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192215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8790"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3634" b="1258"/>
          <a:stretch/>
        </p:blipFill>
        <p:spPr>
          <a:xfrm rot="16200000" flipH="1">
            <a:off x="5001939" y="1363446"/>
            <a:ext cx="769257" cy="7514866"/>
          </a:xfrm>
          <a:prstGeom prst="rect">
            <a:avLst/>
          </a:prstGeom>
        </p:spPr>
      </p:pic>
      <p:sp>
        <p:nvSpPr>
          <p:cNvPr id="59" name="Freeform 58"/>
          <p:cNvSpPr>
            <a:spLocks/>
          </p:cNvSpPr>
          <p:nvPr/>
        </p:nvSpPr>
        <p:spPr bwMode="white">
          <a:xfrm flipH="1">
            <a:off x="0" y="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solidFill>
                <a:srgbClr val="575757"/>
              </a:solidFill>
              <a:sym typeface="Trebuchet MS" panose="020B0603020202020204" pitchFamily="34" charset="0"/>
            </a:endParaRPr>
          </a:p>
        </p:txBody>
      </p:sp>
      <p:sp>
        <p:nvSpPr>
          <p:cNvPr id="6" name="TextBox 5"/>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Tree>
    <p:extLst>
      <p:ext uri="{BB962C8B-B14F-4D97-AF65-F5344CB8AC3E}">
        <p14:creationId xmlns:p14="http://schemas.microsoft.com/office/powerpoint/2010/main" val="2373782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D. Special gra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3114638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981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5" name="TextBox 4"/>
          <p:cNvSpPr txBox="1"/>
          <p:nvPr/>
        </p:nvSpPr>
        <p:spPr bwMode="white">
          <a:xfrm>
            <a:off x="8375904" y="6404400"/>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a:solidFill>
                <a:prstClr val="white"/>
              </a:solidFill>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11"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472500" y="622801"/>
            <a:ext cx="81999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4032780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5878087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083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1478" y="359436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20" name="TextBox 19"/>
          <p:cNvSpPr txBox="1"/>
          <p:nvPr userDrawn="1"/>
        </p:nvSpPr>
        <p:spPr>
          <a:xfrm>
            <a:off x="472500" y="1697052"/>
            <a:ext cx="2114550" cy="3523529"/>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29BA74"/>
                </a:solidFill>
                <a:sym typeface="Trebuchet MS" panose="020B0603020202020204" pitchFamily="34" charset="0"/>
              </a:rPr>
              <a:t>Table of contents</a:t>
            </a:r>
          </a:p>
        </p:txBody>
      </p:sp>
      <p:sp>
        <p:nvSpPr>
          <p:cNvPr id="15"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24"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9" name="TextBox 18"/>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4"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769129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D. Blank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7020513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186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6"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a:solidFill>
                <a:prstClr val="white"/>
              </a:solidFill>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1" name="TextBox 10"/>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a:solidFill>
                <a:prstClr val="white"/>
              </a:solidFill>
              <a:sym typeface="Trebuchet MS" panose="020B0603020202020204" pitchFamily="34" charset="0"/>
            </a:endParaRPr>
          </a:p>
        </p:txBody>
      </p:sp>
      <p:sp>
        <p:nvSpPr>
          <p:cNvPr id="8"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680363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D. 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1497619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288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solidFill>
                <a:prstClr val="white">
                  <a:lumMod val="50000"/>
                </a:prstClr>
              </a:solidFill>
            </a:endParaRPr>
          </a:p>
        </p:txBody>
      </p:sp>
      <p:sp>
        <p:nvSpPr>
          <p:cNvPr id="5"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788016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434495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391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6" name="Rectangle 5"/>
          <p:cNvSpPr/>
          <p:nvPr/>
        </p:nvSpPr>
        <p:spPr>
          <a:xfrm>
            <a:off x="3766369" y="1041010"/>
            <a:ext cx="4656804" cy="4570482"/>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The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operating assumptions will clearly impact the analyses and conclusions.</a:t>
            </a:r>
          </a:p>
        </p:txBody>
      </p:sp>
      <p:sp>
        <p:nvSpPr>
          <p:cNvPr id="7" name="Title 6"/>
          <p:cNvSpPr txBox="1">
            <a:spLocks/>
          </p:cNvSpPr>
          <p:nvPr/>
        </p:nvSpPr>
        <p:spPr>
          <a:xfrm>
            <a:off x="479283" y="2619904"/>
            <a:ext cx="2399647"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sym typeface="Trebuchet MS" panose="020B0603020202020204" pitchFamily="34" charset="0"/>
              </a:rPr>
              <a:t>Disclaimer</a:t>
            </a:r>
          </a:p>
        </p:txBody>
      </p:sp>
      <p:cxnSp>
        <p:nvCxnSpPr>
          <p:cNvPr id="9" name="Straight Connector 8"/>
          <p:cNvCxnSpPr/>
          <p:nvPr/>
        </p:nvCxnSpPr>
        <p:spPr>
          <a:xfrm>
            <a:off x="3275924" y="1630186"/>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10"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903295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9507528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493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bwMode="black">
          <a:xfrm>
            <a:off x="469717" y="626321"/>
            <a:ext cx="4207888"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a:solidFill>
                <a:prstClr val="white"/>
              </a:solidFill>
              <a:sym typeface="Trebuchet MS" panose="020B0603020202020204" pitchFamily="34" charset="0"/>
            </a:endParaRPr>
          </a:p>
        </p:txBody>
      </p:sp>
      <p:grpSp>
        <p:nvGrpSpPr>
          <p:cNvPr id="12" name="Group 4"/>
          <p:cNvGrpSpPr>
            <a:grpSpLocks noChangeAspect="1"/>
          </p:cNvGrpSpPr>
          <p:nvPr/>
        </p:nvGrpSpPr>
        <p:grpSpPr bwMode="auto">
          <a:xfrm>
            <a:off x="694567" y="2722052"/>
            <a:ext cx="3278358"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E6F73"/>
                </a:solidFill>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E6F73"/>
                </a:solidFill>
                <a:sym typeface="Trebuchet MS" panose="020B0603020202020204" pitchFamily="34" charset="0"/>
              </a:endParaRPr>
            </a:p>
          </p:txBody>
        </p:sp>
      </p:grpSp>
      <p:sp>
        <p:nvSpPr>
          <p:cNvPr id="15" name="TextBox 14"/>
          <p:cNvSpPr txBox="1"/>
          <p:nvPr/>
        </p:nvSpPr>
        <p:spPr bwMode="white">
          <a:xfrm>
            <a:off x="693735" y="5715178"/>
            <a:ext cx="6306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prstClr val="white"/>
                </a:solidFill>
                <a:sym typeface="Trebuchet MS" panose="020B0603020202020204" pitchFamily="34" charset="0"/>
              </a:rPr>
              <a:t>bcg.com</a:t>
            </a:r>
          </a:p>
        </p:txBody>
      </p:sp>
    </p:spTree>
    <p:extLst>
      <p:ext uri="{BB962C8B-B14F-4D97-AF65-F5344CB8AC3E}">
        <p14:creationId xmlns:p14="http://schemas.microsoft.com/office/powerpoint/2010/main" val="3390245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1530791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595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575757"/>
                </a:solidFill>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75757"/>
                  </a:solidFill>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153" name="Footnote example"/>
            <p:cNvSpPr txBox="1"/>
            <p:nvPr/>
          </p:nvSpPr>
          <p:spPr>
            <a:xfrm>
              <a:off x="630000" y="6005942"/>
              <a:ext cx="9030915" cy="553998"/>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a:t>
              </a:r>
              <a:r>
                <a:rPr lang="en-US" sz="1000" dirty="0" err="1">
                  <a:solidFill>
                    <a:prstClr val="white">
                      <a:lumMod val="50000"/>
                    </a:prstClr>
                  </a:solidFill>
                  <a:sym typeface="Trebuchet MS" panose="020B0603020202020204" pitchFamily="34" charset="0"/>
                </a:rPr>
                <a:t>xxxx</a:t>
              </a:r>
              <a:r>
                <a:rPr lang="en-US" sz="1000" dirty="0">
                  <a:solidFill>
                    <a:prstClr val="white">
                      <a:lumMod val="50000"/>
                    </a:prstClr>
                  </a:solidFill>
                  <a:sym typeface="Trebuchet MS" panose="020B0603020202020204" pitchFamily="34" charset="0"/>
                </a:rPr>
                <a:t>  2. </a:t>
              </a:r>
              <a:r>
                <a:rPr lang="en-US" sz="1000" dirty="0" err="1">
                  <a:solidFill>
                    <a:prstClr val="white">
                      <a:lumMod val="50000"/>
                    </a:prstClr>
                  </a:solidFill>
                  <a:sym typeface="Trebuchet MS" panose="020B0603020202020204" pitchFamily="34" charset="0"/>
                </a:rPr>
                <a:t>xxxx</a:t>
              </a:r>
              <a:r>
                <a:rPr lang="en-US" sz="1000" dirty="0">
                  <a:solidFill>
                    <a:prstClr val="white">
                      <a:lumMod val="50000"/>
                    </a:prstClr>
                  </a:solidFill>
                  <a:sym typeface="Trebuchet MS" panose="020B0603020202020204" pitchFamily="34" charset="0"/>
                </a:rPr>
                <a:t>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Note: Do not put a period at the end of the note or the source</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56"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557174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8574439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698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7" name="TextBox 6"/>
          <p:cNvSpPr txBox="1"/>
          <p:nvPr userDrawn="1"/>
        </p:nvSpPr>
        <p:spPr bwMode="white">
          <a:xfrm>
            <a:off x="8375904" y="6404400"/>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1" name="Rectangle 10"/>
          <p:cNvSpPr/>
          <p:nvPr userDrawn="1"/>
        </p:nvSpPr>
        <p:spPr bwMode="invGray">
          <a:xfrm>
            <a:off x="1041109" y="4691187"/>
            <a:ext cx="697003"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a:solidFill>
                <a:prstClr val="white"/>
              </a:solidFill>
            </a:endParaRPr>
          </a:p>
        </p:txBody>
      </p:sp>
      <p:sp>
        <p:nvSpPr>
          <p:cNvPr id="12" name="Rectangle 11"/>
          <p:cNvSpPr/>
          <p:nvPr userDrawn="1">
            <p:custDataLst>
              <p:tags r:id="rId3"/>
            </p:custDataLst>
          </p:nvPr>
        </p:nvSpPr>
        <p:spPr>
          <a:xfrm>
            <a:off x="1882112" y="4691187"/>
            <a:ext cx="1177614"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endParaRPr>
          </a:p>
        </p:txBody>
      </p:sp>
      <p:sp>
        <p:nvSpPr>
          <p:cNvPr id="2" name="TextBox 1"/>
          <p:cNvSpPr txBox="1"/>
          <p:nvPr userDrawn="1"/>
        </p:nvSpPr>
        <p:spPr>
          <a:xfrm>
            <a:off x="472500" y="907199"/>
            <a:ext cx="25866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prstClr val="white"/>
              </a:solidFill>
            </a:endParaRPr>
          </a:p>
        </p:txBody>
      </p:sp>
      <p:sp>
        <p:nvSpPr>
          <p:cNvPr id="10" name="TextBox 1"/>
          <p:cNvSpPr txBox="1"/>
          <p:nvPr userDrawn="1"/>
        </p:nvSpPr>
        <p:spPr>
          <a:xfrm>
            <a:off x="541478" y="1115417"/>
            <a:ext cx="2448106" cy="881780"/>
          </a:xfrm>
          <a:prstGeom prst="rect">
            <a:avLst/>
          </a:prstGeom>
          <a:noFill/>
        </p:spPr>
        <p:txBody>
          <a:bodyPr wrap="none" rtlCol="0">
            <a:spAutoFit/>
          </a:bodyPr>
          <a:lstStyle/>
          <a:p>
            <a:pPr algn="ctr">
              <a:lnSpc>
                <a:spcPct val="95000"/>
              </a:lnSpc>
            </a:pPr>
            <a:r>
              <a:rPr lang="en-US" sz="5400" dirty="0">
                <a:solidFill>
                  <a:prstClr val="white"/>
                </a:solidFill>
              </a:rPr>
              <a:t>Agenda</a:t>
            </a:r>
          </a:p>
        </p:txBody>
      </p:sp>
    </p:spTree>
    <p:extLst>
      <p:ext uri="{BB962C8B-B14F-4D97-AF65-F5344CB8AC3E}">
        <p14:creationId xmlns:p14="http://schemas.microsoft.com/office/powerpoint/2010/main" val="17857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4113961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80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7" name="TextBox 6"/>
          <p:cNvSpPr txBox="1"/>
          <p:nvPr userDrawn="1"/>
        </p:nvSpPr>
        <p:spPr bwMode="white">
          <a:xfrm>
            <a:off x="8375904" y="6404400"/>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0" name="Rectangle 9"/>
          <p:cNvSpPr/>
          <p:nvPr userDrawn="1"/>
        </p:nvSpPr>
        <p:spPr bwMode="white">
          <a:xfrm>
            <a:off x="963557" y="1428131"/>
            <a:ext cx="71075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prstClr val="white"/>
              </a:solidFill>
            </a:endParaRPr>
          </a:p>
        </p:txBody>
      </p:sp>
    </p:spTree>
    <p:extLst>
      <p:ext uri="{BB962C8B-B14F-4D97-AF65-F5344CB8AC3E}">
        <p14:creationId xmlns:p14="http://schemas.microsoft.com/office/powerpoint/2010/main" val="1469648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ay slice head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414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90000"/>
              </a:lnSpc>
              <a:spcAft>
                <a:spcPts val="750"/>
              </a:spcAft>
            </a:pPr>
            <a:endParaRPr lang="en-US" sz="900">
              <a:solidFill>
                <a:schemeClr val="bg1"/>
              </a:solidFill>
              <a:latin typeface="+mn-lt"/>
            </a:endParaRPr>
          </a:p>
        </p:txBody>
      </p:sp>
      <p:sp>
        <p:nvSpPr>
          <p:cNvPr id="3" name="Date Placeholder 2"/>
          <p:cNvSpPr>
            <a:spLocks noGrp="1"/>
          </p:cNvSpPr>
          <p:nvPr>
            <p:ph type="dt" sz="half" idx="10"/>
          </p:nvPr>
        </p:nvSpPr>
        <p:spPr>
          <a:xfrm>
            <a:off x="7258051" y="6443508"/>
            <a:ext cx="1111538" cy="115416"/>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9" name="Title 1"/>
          <p:cNvSpPr>
            <a:spLocks noGrp="1"/>
          </p:cNvSpPr>
          <p:nvPr>
            <p:ph type="title" hasCustomPrompt="1"/>
          </p:nvPr>
        </p:nvSpPr>
        <p:spPr bwMode="ltGray">
          <a:xfrm>
            <a:off x="472500" y="1544274"/>
            <a:ext cx="2589300" cy="1495794"/>
          </a:xfrm>
          <a:noFill/>
        </p:spPr>
        <p:txBody>
          <a:bodyPr wrap="square" lIns="0" tIns="0" rIns="320040" bIns="0" anchor="b">
            <a:noAutofit/>
          </a:bodyPr>
          <a:lstStyle>
            <a:lvl1pPr>
              <a:defRPr sz="2400">
                <a:solidFill>
                  <a:schemeClr val="tx2"/>
                </a:solidFill>
                <a:latin typeface="+mj-lt"/>
              </a:defRPr>
            </a:lvl1pPr>
          </a:lstStyle>
          <a:p>
            <a:r>
              <a:rPr lang="en-US" dirty="0"/>
              <a:t>Click to add title</a:t>
            </a:r>
          </a:p>
        </p:txBody>
      </p:sp>
      <p:sp>
        <p:nvSpPr>
          <p:cNvPr id="1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136224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3182559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90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7" name="TextBox 6"/>
          <p:cNvSpPr txBox="1"/>
          <p:nvPr userDrawn="1"/>
        </p:nvSpPr>
        <p:spPr bwMode="white">
          <a:xfrm>
            <a:off x="8375904" y="6404400"/>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0" name="Title 1"/>
          <p:cNvSpPr txBox="1">
            <a:spLocks/>
          </p:cNvSpPr>
          <p:nvPr userDrawn="1"/>
        </p:nvSpPr>
        <p:spPr>
          <a:xfrm>
            <a:off x="472500" y="622800"/>
            <a:ext cx="5392499"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prstClr val="white"/>
                </a:solidFill>
              </a:rPr>
              <a:t>Agenda</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429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7770024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3005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2" y="0"/>
            <a:ext cx="312713" cy="6858000"/>
          </a:xfrm>
          <a:prstGeom prst="rect">
            <a:avLst/>
          </a:prstGeom>
        </p:spPr>
      </p:pic>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4"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
        <p:nvSpPr>
          <p:cNvPr id="17" name="TextBox 16"/>
          <p:cNvSpPr txBox="1"/>
          <p:nvPr userDrawn="1"/>
        </p:nvSpPr>
        <p:spPr>
          <a:xfrm>
            <a:off x="472501" y="3207715"/>
            <a:ext cx="1160357" cy="886397"/>
          </a:xfrm>
          <a:prstGeom prst="rect">
            <a:avLst/>
          </a:prstGeom>
          <a:noFill/>
        </p:spPr>
        <p:txBody>
          <a:bodyPr wrap="square" lIns="0" tIns="0" rIns="0" bIns="0" rtlCol="0" anchor="t">
            <a:spAutoFit/>
          </a:bodyPr>
          <a:lstStyle/>
          <a:p>
            <a:pPr>
              <a:lnSpc>
                <a:spcPct val="90000"/>
              </a:lnSpc>
              <a:spcAft>
                <a:spcPts val="600"/>
              </a:spcAft>
            </a:pPr>
            <a:r>
              <a:rPr lang="en-US" sz="3200" dirty="0">
                <a:solidFill>
                  <a:prstClr val="white"/>
                </a:solidFill>
              </a:rPr>
              <a:t>Agenda</a:t>
            </a:r>
          </a:p>
        </p:txBody>
      </p:sp>
    </p:spTree>
    <p:extLst>
      <p:ext uri="{BB962C8B-B14F-4D97-AF65-F5344CB8AC3E}">
        <p14:creationId xmlns:p14="http://schemas.microsoft.com/office/powerpoint/2010/main" val="626542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0333315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3107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5"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8" name="Rectangle 7"/>
          <p:cNvSpPr/>
          <p:nvPr userDrawn="1"/>
        </p:nvSpPr>
        <p:spPr bwMode="invGray">
          <a:xfrm>
            <a:off x="1041109" y="4691187"/>
            <a:ext cx="697003"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a:solidFill>
                <a:prstClr val="white"/>
              </a:solidFill>
            </a:endParaRPr>
          </a:p>
        </p:txBody>
      </p:sp>
      <p:sp>
        <p:nvSpPr>
          <p:cNvPr id="10" name="Rectangle 9"/>
          <p:cNvSpPr/>
          <p:nvPr userDrawn="1">
            <p:custDataLst>
              <p:tags r:id="rId3"/>
            </p:custDataLst>
          </p:nvPr>
        </p:nvSpPr>
        <p:spPr>
          <a:xfrm>
            <a:off x="1882112" y="4691187"/>
            <a:ext cx="1177614"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endParaRPr>
          </a:p>
        </p:txBody>
      </p:sp>
      <p:sp>
        <p:nvSpPr>
          <p:cNvPr id="11" name="TextBox 10"/>
          <p:cNvSpPr txBox="1"/>
          <p:nvPr userDrawn="1"/>
        </p:nvSpPr>
        <p:spPr>
          <a:xfrm>
            <a:off x="472500" y="907198"/>
            <a:ext cx="25866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rgbClr val="3EAD92"/>
              </a:solidFill>
            </a:endParaRPr>
          </a:p>
        </p:txBody>
      </p:sp>
      <p:sp>
        <p:nvSpPr>
          <p:cNvPr id="9" name="TextBox 1"/>
          <p:cNvSpPr txBox="1"/>
          <p:nvPr userDrawn="1"/>
        </p:nvSpPr>
        <p:spPr>
          <a:xfrm>
            <a:off x="541478" y="1115417"/>
            <a:ext cx="2448106"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3EAD92"/>
                </a:solidFill>
              </a:rPr>
              <a:t>Agenda</a:t>
            </a:r>
          </a:p>
        </p:txBody>
      </p:sp>
    </p:spTree>
    <p:extLst>
      <p:ext uri="{BB962C8B-B14F-4D97-AF65-F5344CB8AC3E}">
        <p14:creationId xmlns:p14="http://schemas.microsoft.com/office/powerpoint/2010/main" val="579600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Agenda D. Section Hea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97383632"/>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321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5"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8" name="Rectangle 7"/>
          <p:cNvSpPr/>
          <p:nvPr userDrawn="1"/>
        </p:nvSpPr>
        <p:spPr bwMode="white">
          <a:xfrm>
            <a:off x="963557" y="1428131"/>
            <a:ext cx="71075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0" name="Rectangle 9"/>
          <p:cNvSpPr/>
          <p:nvPr userDrawn="1"/>
        </p:nvSpPr>
        <p:spPr>
          <a:xfrm>
            <a:off x="963900" y="2667600"/>
            <a:ext cx="72144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solidFill>
                <a:prstClr val="white"/>
              </a:solidFill>
            </a:endParaRPr>
          </a:p>
        </p:txBody>
      </p:sp>
    </p:spTree>
    <p:extLst>
      <p:ext uri="{BB962C8B-B14F-4D97-AF65-F5344CB8AC3E}">
        <p14:creationId xmlns:p14="http://schemas.microsoft.com/office/powerpoint/2010/main" val="2027136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2023071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331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5"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7" name="Title 1"/>
          <p:cNvSpPr txBox="1">
            <a:spLocks/>
          </p:cNvSpPr>
          <p:nvPr userDrawn="1"/>
        </p:nvSpPr>
        <p:spPr>
          <a:xfrm>
            <a:off x="472500" y="622800"/>
            <a:ext cx="5392499"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3EAD92"/>
                </a:solidFill>
              </a:rPr>
              <a:t>Agenda</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763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4236229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341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2" y="0"/>
            <a:ext cx="312713" cy="6858000"/>
          </a:xfrm>
          <a:prstGeom prst="rect">
            <a:avLst/>
          </a:prstGeom>
        </p:spPr>
      </p:pic>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2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28" name="TextBox 27"/>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1"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
        <p:nvSpPr>
          <p:cNvPr id="10" name="TextBox 9"/>
          <p:cNvSpPr txBox="1"/>
          <p:nvPr userDrawn="1"/>
        </p:nvSpPr>
        <p:spPr>
          <a:xfrm>
            <a:off x="472501" y="3262146"/>
            <a:ext cx="870785" cy="664797"/>
          </a:xfrm>
          <a:prstGeom prst="rect">
            <a:avLst/>
          </a:prstGeom>
          <a:noFill/>
        </p:spPr>
        <p:txBody>
          <a:bodyPr wrap="square" lIns="0" tIns="0" rIns="0" bIns="0" rtlCol="0" anchor="t">
            <a:spAutoFit/>
          </a:bodyPr>
          <a:lstStyle/>
          <a:p>
            <a:pPr>
              <a:lnSpc>
                <a:spcPct val="90000"/>
              </a:lnSpc>
              <a:spcAft>
                <a:spcPts val="600"/>
              </a:spcAft>
            </a:pPr>
            <a:r>
              <a:rPr lang="en-US" sz="2400" dirty="0">
                <a:solidFill>
                  <a:prstClr val="white"/>
                </a:solidFill>
              </a:rPr>
              <a:t>Agenda</a:t>
            </a:r>
          </a:p>
        </p:txBody>
      </p:sp>
    </p:spTree>
    <p:extLst>
      <p:ext uri="{BB962C8B-B14F-4D97-AF65-F5344CB8AC3E}">
        <p14:creationId xmlns:p14="http://schemas.microsoft.com/office/powerpoint/2010/main" val="842451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878457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351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1478" y="359436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20" name="TextBox 19"/>
          <p:cNvSpPr txBox="1"/>
          <p:nvPr userDrawn="1"/>
        </p:nvSpPr>
        <p:spPr>
          <a:xfrm>
            <a:off x="472500" y="1697052"/>
            <a:ext cx="2114550" cy="3523529"/>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29BA74"/>
                </a:solidFill>
                <a:sym typeface="Trebuchet MS" panose="020B0603020202020204" pitchFamily="34" charset="0"/>
              </a:rPr>
              <a:t>Table of contents</a:t>
            </a:r>
          </a:p>
        </p:txBody>
      </p:sp>
      <p:sp>
        <p:nvSpPr>
          <p:cNvPr id="24"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9" name="TextBox 18"/>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68643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847970"/>
            <a:ext cx="6858000" cy="1661993"/>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7258051" y="6420425"/>
            <a:ext cx="1111538" cy="138499"/>
          </a:xfrm>
        </p:spPr>
        <p:txBody>
          <a:bodyPr/>
          <a:lstStyle/>
          <a:p>
            <a:pPr>
              <a:defRPr/>
            </a:pPr>
            <a:fld id="{263AB741-53C6-4E8B-80E7-F8FFF94AC211}" type="datetimeFigureOut">
              <a:rPr lang="en-GB" sz="900" smtClean="0">
                <a:solidFill>
                  <a:prstClr val="black">
                    <a:tint val="75000"/>
                  </a:prstClr>
                </a:solidFill>
              </a:rPr>
              <a:pPr>
                <a:defRPr/>
              </a:pPr>
              <a:t>16/11/2019</a:t>
            </a:fld>
            <a:endParaRPr lang="en-GB" sz="90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sz="900">
              <a:solidFill>
                <a:prstClr val="black">
                  <a:tint val="75000"/>
                </a:prstClr>
              </a:solidFill>
            </a:endParaRPr>
          </a:p>
        </p:txBody>
      </p:sp>
      <p:sp>
        <p:nvSpPr>
          <p:cNvPr id="6" name="Slide Number Placeholder 5"/>
          <p:cNvSpPr>
            <a:spLocks noGrp="1"/>
          </p:cNvSpPr>
          <p:nvPr>
            <p:ph type="sldNum" sz="quarter" idx="12"/>
          </p:nvPr>
        </p:nvSpPr>
        <p:spPr/>
        <p:txBody>
          <a:bodyPr/>
          <a:lstStyle/>
          <a:p>
            <a:pPr algn="r">
              <a:defRPr/>
            </a:pPr>
            <a:fld id="{8712F8C9-9ED2-4DA0-B810-F03A7A754E14}" type="slidenum">
              <a:rPr lang="en-GB" sz="900" smtClean="0">
                <a:solidFill>
                  <a:srgbClr val="5FCBEF"/>
                </a:solidFill>
              </a:rPr>
              <a:pPr algn="r">
                <a:defRPr/>
              </a:pPr>
              <a:t>‹#›</a:t>
            </a:fld>
            <a:endParaRPr lang="en-GB" sz="900">
              <a:solidFill>
                <a:srgbClr val="5FCBEF"/>
              </a:solidFill>
            </a:endParaRPr>
          </a:p>
        </p:txBody>
      </p:sp>
    </p:spTree>
    <p:extLst>
      <p:ext uri="{BB962C8B-B14F-4D97-AF65-F5344CB8AC3E}">
        <p14:creationId xmlns:p14="http://schemas.microsoft.com/office/powerpoint/2010/main" val="24237155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Dasra Master - Text Page">
    <p:spTree>
      <p:nvGrpSpPr>
        <p:cNvPr id="1" name=""/>
        <p:cNvGrpSpPr/>
        <p:nvPr/>
      </p:nvGrpSpPr>
      <p:grpSpPr>
        <a:xfrm>
          <a:off x="0" y="0"/>
          <a:ext cx="0" cy="0"/>
          <a:chOff x="0" y="0"/>
          <a:chExt cx="0" cy="0"/>
        </a:xfrm>
      </p:grpSpPr>
      <p:cxnSp>
        <p:nvCxnSpPr>
          <p:cNvPr id="5" name="Straight Connector 4"/>
          <p:cNvCxnSpPr/>
          <p:nvPr userDrawn="1"/>
        </p:nvCxnSpPr>
        <p:spPr>
          <a:xfrm>
            <a:off x="355997" y="908050"/>
            <a:ext cx="70354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249805" y="246340"/>
            <a:ext cx="7119277" cy="368300"/>
          </a:xfrm>
          <a:prstGeom prst="rect">
            <a:avLst/>
          </a:prstGeom>
        </p:spPr>
        <p:txBody>
          <a:bodyPr/>
          <a:lstStyle>
            <a:lvl1pPr>
              <a:defRPr sz="2200" b="1" i="1"/>
            </a:lvl1pPr>
          </a:lstStyle>
          <a:p>
            <a:pPr lvl="0"/>
            <a:r>
              <a:rPr lang="en-US" dirty="0"/>
              <a:t>Click to edit Master text styles</a:t>
            </a:r>
          </a:p>
        </p:txBody>
      </p:sp>
      <p:sp>
        <p:nvSpPr>
          <p:cNvPr id="8" name="Text Placeholder 7"/>
          <p:cNvSpPr>
            <a:spLocks noGrp="1"/>
          </p:cNvSpPr>
          <p:nvPr>
            <p:ph type="body" sz="quarter" idx="12"/>
          </p:nvPr>
        </p:nvSpPr>
        <p:spPr>
          <a:xfrm>
            <a:off x="256568" y="629548"/>
            <a:ext cx="7125393" cy="341313"/>
          </a:xfrm>
          <a:prstGeom prst="rect">
            <a:avLst/>
          </a:prstGeom>
        </p:spPr>
        <p:txBody>
          <a:bodyPr/>
          <a:lstStyle>
            <a:lvl1pPr>
              <a:defRPr b="1"/>
            </a:lvl1pPr>
          </a:lstStyle>
          <a:p>
            <a:pPr lvl="0"/>
            <a:r>
              <a:rPr lang="en-US" dirty="0"/>
              <a:t>Click to edit Master text styles</a:t>
            </a:r>
          </a:p>
        </p:txBody>
      </p:sp>
      <p:sp>
        <p:nvSpPr>
          <p:cNvPr id="10" name="Text Placeholder 9"/>
          <p:cNvSpPr>
            <a:spLocks noGrp="1"/>
          </p:cNvSpPr>
          <p:nvPr>
            <p:ph type="body" sz="quarter" idx="13"/>
          </p:nvPr>
        </p:nvSpPr>
        <p:spPr>
          <a:xfrm>
            <a:off x="256616" y="930323"/>
            <a:ext cx="7118901" cy="4246562"/>
          </a:xfrm>
          <a:prstGeom prst="rect">
            <a:avLst/>
          </a:prstGeom>
        </p:spPr>
        <p:txBody>
          <a:bodyPr/>
          <a:lstStyle>
            <a:lvl1pPr>
              <a:defRPr sz="1200" b="0"/>
            </a:lvl1pPr>
          </a:lstStyle>
          <a:p>
            <a:pPr lvl="0"/>
            <a:r>
              <a:rPr lang="en-US" dirty="0"/>
              <a:t>Click to edit Master text styles</a:t>
            </a:r>
          </a:p>
        </p:txBody>
      </p:sp>
    </p:spTree>
    <p:extLst>
      <p:ext uri="{BB962C8B-B14F-4D97-AF65-F5344CB8AC3E}">
        <p14:creationId xmlns:p14="http://schemas.microsoft.com/office/powerpoint/2010/main" val="2686124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1_Dasra Master - Text Page">
    <p:spTree>
      <p:nvGrpSpPr>
        <p:cNvPr id="1" name=""/>
        <p:cNvGrpSpPr/>
        <p:nvPr/>
      </p:nvGrpSpPr>
      <p:grpSpPr>
        <a:xfrm>
          <a:off x="0" y="0"/>
          <a:ext cx="0" cy="0"/>
          <a:chOff x="0" y="0"/>
          <a:chExt cx="0" cy="0"/>
        </a:xfrm>
      </p:grpSpPr>
      <p:cxnSp>
        <p:nvCxnSpPr>
          <p:cNvPr id="5" name="Straight Connector 4"/>
          <p:cNvCxnSpPr/>
          <p:nvPr userDrawn="1"/>
        </p:nvCxnSpPr>
        <p:spPr>
          <a:xfrm>
            <a:off x="355997" y="908050"/>
            <a:ext cx="70354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249805" y="246340"/>
            <a:ext cx="7119277" cy="368300"/>
          </a:xfrm>
          <a:prstGeom prst="rect">
            <a:avLst/>
          </a:prstGeom>
        </p:spPr>
        <p:txBody>
          <a:bodyPr/>
          <a:lstStyle>
            <a:lvl1pPr>
              <a:defRPr sz="2200" b="1" i="1"/>
            </a:lvl1pPr>
          </a:lstStyle>
          <a:p>
            <a:pPr lvl="0"/>
            <a:r>
              <a:rPr lang="en-US" dirty="0"/>
              <a:t>Click to edit Master text styles</a:t>
            </a:r>
          </a:p>
        </p:txBody>
      </p:sp>
      <p:sp>
        <p:nvSpPr>
          <p:cNvPr id="8" name="Text Placeholder 7"/>
          <p:cNvSpPr>
            <a:spLocks noGrp="1"/>
          </p:cNvSpPr>
          <p:nvPr>
            <p:ph type="body" sz="quarter" idx="12"/>
          </p:nvPr>
        </p:nvSpPr>
        <p:spPr>
          <a:xfrm>
            <a:off x="256568" y="629548"/>
            <a:ext cx="7125393" cy="341313"/>
          </a:xfrm>
          <a:prstGeom prst="rect">
            <a:avLst/>
          </a:prstGeom>
        </p:spPr>
        <p:txBody>
          <a:bodyPr/>
          <a:lstStyle>
            <a:lvl1pPr>
              <a:defRPr b="1"/>
            </a:lvl1pPr>
          </a:lstStyle>
          <a:p>
            <a:pPr lvl="0"/>
            <a:r>
              <a:rPr lang="en-US" dirty="0"/>
              <a:t>Click to edit Master text styles</a:t>
            </a:r>
          </a:p>
        </p:txBody>
      </p:sp>
      <p:sp>
        <p:nvSpPr>
          <p:cNvPr id="10" name="Text Placeholder 9"/>
          <p:cNvSpPr>
            <a:spLocks noGrp="1"/>
          </p:cNvSpPr>
          <p:nvPr>
            <p:ph type="body" sz="quarter" idx="13"/>
          </p:nvPr>
        </p:nvSpPr>
        <p:spPr>
          <a:xfrm>
            <a:off x="256616" y="930323"/>
            <a:ext cx="7118901" cy="4246562"/>
          </a:xfrm>
          <a:prstGeom prst="rect">
            <a:avLst/>
          </a:prstGeom>
        </p:spPr>
        <p:txBody>
          <a:bodyPr/>
          <a:lstStyle>
            <a:lvl1pPr>
              <a:defRPr sz="1200" b="0"/>
            </a:lvl1pPr>
          </a:lstStyle>
          <a:p>
            <a:pPr lvl="0"/>
            <a:r>
              <a:rPr lang="en-US" dirty="0"/>
              <a:t>Click to edit Master text styles</a:t>
            </a:r>
          </a:p>
        </p:txBody>
      </p:sp>
    </p:spTree>
    <p:extLst>
      <p:ext uri="{BB962C8B-B14F-4D97-AF65-F5344CB8AC3E}">
        <p14:creationId xmlns:p14="http://schemas.microsoft.com/office/powerpoint/2010/main" val="3860988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box">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166" name="think-cell Slide" r:id="rId5" imgW="347" imgH="348" progId="TCLayout.ActiveDocument.1">
                  <p:embed/>
                </p:oleObj>
              </mc:Choice>
              <mc:Fallback>
                <p:oleObj name="think-cell Slide" r:id="rId5" imgW="347" imgH="348" progId="TCLayout.ActiveDocument.1">
                  <p:embed/>
                  <p:pic>
                    <p:nvPicPr>
                      <p:cNvPr id="5" name="Object 4"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963557" y="2668041"/>
            <a:ext cx="7215368" cy="3201026"/>
          </a:xfrm>
          <a:prstGeom prst="rect">
            <a:avLst/>
          </a:prstGeom>
          <a:ln w="9525">
            <a:solidFill>
              <a:schemeClr val="bg1"/>
            </a:solidFill>
          </a:ln>
        </p:spPr>
        <p:txBody>
          <a:bodyPr lIns="274320" tIns="274320" rIns="274320" bIns="137160" anchor="b">
            <a:noAutofit/>
          </a:bodyPr>
          <a:lstStyle>
            <a:lvl1pPr marL="0" algn="l" defTabSz="685800" rtl="0" eaLnBrk="1" fontAlgn="auto" latinLnBrk="0" hangingPunct="1">
              <a:lnSpc>
                <a:spcPts val="4500"/>
              </a:lnSpc>
              <a:spcBef>
                <a:spcPts val="0"/>
              </a:spcBef>
              <a:spcAft>
                <a:spcPts val="0"/>
              </a:spcAft>
              <a:defRPr lang="en-US" sz="405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59" name="Rectangle 58"/>
          <p:cNvSpPr/>
          <p:nvPr userDrawn="1"/>
        </p:nvSpPr>
        <p:spPr bwMode="white">
          <a:xfrm>
            <a:off x="963557" y="1428131"/>
            <a:ext cx="71075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dirty="0">
              <a:solidFill>
                <a:schemeClr val="bg1"/>
              </a:solidFill>
              <a:latin typeface="+mn-lt"/>
              <a:sym typeface="Trebuchet MS" panose="020B0603020202020204" pitchFamily="34" charset="0"/>
            </a:endParaRPr>
          </a:p>
        </p:txBody>
      </p:sp>
      <p:sp>
        <p:nvSpPr>
          <p:cNvPr id="9"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61034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2_Dasra Master - Text Page">
    <p:spTree>
      <p:nvGrpSpPr>
        <p:cNvPr id="1" name=""/>
        <p:cNvGrpSpPr/>
        <p:nvPr/>
      </p:nvGrpSpPr>
      <p:grpSpPr>
        <a:xfrm>
          <a:off x="0" y="0"/>
          <a:ext cx="0" cy="0"/>
          <a:chOff x="0" y="0"/>
          <a:chExt cx="0" cy="0"/>
        </a:xfrm>
      </p:grpSpPr>
      <p:cxnSp>
        <p:nvCxnSpPr>
          <p:cNvPr id="5" name="Straight Connector 4"/>
          <p:cNvCxnSpPr/>
          <p:nvPr userDrawn="1"/>
        </p:nvCxnSpPr>
        <p:spPr>
          <a:xfrm>
            <a:off x="355997" y="908050"/>
            <a:ext cx="70354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249805" y="246340"/>
            <a:ext cx="7119277" cy="368300"/>
          </a:xfrm>
          <a:prstGeom prst="rect">
            <a:avLst/>
          </a:prstGeom>
        </p:spPr>
        <p:txBody>
          <a:bodyPr/>
          <a:lstStyle>
            <a:lvl1pPr>
              <a:defRPr sz="2200" b="1" i="1"/>
            </a:lvl1pPr>
          </a:lstStyle>
          <a:p>
            <a:pPr lvl="0"/>
            <a:r>
              <a:rPr lang="en-US" dirty="0"/>
              <a:t>Click to edit Master text styles</a:t>
            </a:r>
          </a:p>
        </p:txBody>
      </p:sp>
      <p:sp>
        <p:nvSpPr>
          <p:cNvPr id="8" name="Text Placeholder 7"/>
          <p:cNvSpPr>
            <a:spLocks noGrp="1"/>
          </p:cNvSpPr>
          <p:nvPr>
            <p:ph type="body" sz="quarter" idx="12"/>
          </p:nvPr>
        </p:nvSpPr>
        <p:spPr>
          <a:xfrm>
            <a:off x="256568" y="629548"/>
            <a:ext cx="7125393" cy="341313"/>
          </a:xfrm>
          <a:prstGeom prst="rect">
            <a:avLst/>
          </a:prstGeom>
        </p:spPr>
        <p:txBody>
          <a:bodyPr/>
          <a:lstStyle>
            <a:lvl1pPr>
              <a:defRPr b="1"/>
            </a:lvl1pPr>
          </a:lstStyle>
          <a:p>
            <a:pPr lvl="0"/>
            <a:r>
              <a:rPr lang="en-US" dirty="0"/>
              <a:t>Click to edit Master text styles</a:t>
            </a:r>
          </a:p>
        </p:txBody>
      </p:sp>
      <p:sp>
        <p:nvSpPr>
          <p:cNvPr id="10" name="Text Placeholder 9"/>
          <p:cNvSpPr>
            <a:spLocks noGrp="1"/>
          </p:cNvSpPr>
          <p:nvPr>
            <p:ph type="body" sz="quarter" idx="13"/>
          </p:nvPr>
        </p:nvSpPr>
        <p:spPr>
          <a:xfrm>
            <a:off x="256616" y="930323"/>
            <a:ext cx="7118901" cy="4246562"/>
          </a:xfrm>
          <a:prstGeom prst="rect">
            <a:avLst/>
          </a:prstGeom>
        </p:spPr>
        <p:txBody>
          <a:bodyPr/>
          <a:lstStyle>
            <a:lvl1pPr>
              <a:defRPr sz="1200" b="0"/>
            </a:lvl1pPr>
          </a:lstStyle>
          <a:p>
            <a:pPr lvl="0"/>
            <a:r>
              <a:rPr lang="en-US" dirty="0"/>
              <a:t>Click to edit Master text styles</a:t>
            </a:r>
          </a:p>
        </p:txBody>
      </p:sp>
    </p:spTree>
    <p:extLst>
      <p:ext uri="{BB962C8B-B14F-4D97-AF65-F5344CB8AC3E}">
        <p14:creationId xmlns:p14="http://schemas.microsoft.com/office/powerpoint/2010/main" val="2139828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6190"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192" y="1591"/>
                        <a:ext cx="1190" cy="1587"/>
                      </a:xfrm>
                      <a:prstGeom prst="rect">
                        <a:avLst/>
                      </a:prstGeom>
                    </p:spPr>
                  </p:pic>
                </p:oleObj>
              </mc:Fallback>
            </mc:AlternateContent>
          </a:graphicData>
        </a:graphic>
      </p:graphicFrame>
      <p:sp>
        <p:nvSpPr>
          <p:cNvPr id="5" name="TextBox 4"/>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472500" y="3826800"/>
            <a:ext cx="8202600" cy="2041200"/>
          </a:xfrm>
        </p:spPr>
        <p:txBody>
          <a:bodyPr anchor="t">
            <a:noAutofit/>
          </a:bodyPr>
          <a:lstStyle>
            <a:lvl1pPr>
              <a:defRPr sz="405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464174" y="3680016"/>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90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hite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7214"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7" y="0"/>
            <a:ext cx="312713" cy="6858000"/>
          </a:xfrm>
          <a:prstGeom prst="rect">
            <a:avLst/>
          </a:prstGeom>
        </p:spPr>
      </p:pic>
      <p:sp>
        <p:nvSpPr>
          <p:cNvPr id="17" name="Date Placeholder 1"/>
          <p:cNvSpPr>
            <a:spLocks noGrp="1"/>
          </p:cNvSpPr>
          <p:nvPr>
            <p:ph type="dt" sz="half" idx="31"/>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20" name="TextBox 19"/>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1" y="0"/>
            <a:ext cx="30596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472501" y="2681103"/>
            <a:ext cx="234591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675436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highl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8238"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6" y="0"/>
            <a:ext cx="312713" cy="6858000"/>
          </a:xfrm>
          <a:prstGeom prst="rect">
            <a:avLst/>
          </a:prstGeom>
        </p:spPr>
      </p:pic>
      <p:sp>
        <p:nvSpPr>
          <p:cNvPr id="13" name="Rectangle 12"/>
          <p:cNvSpPr/>
          <p:nvPr userDrawn="1"/>
        </p:nvSpPr>
        <p:spPr bwMode="white">
          <a:xfrm>
            <a:off x="1" y="0"/>
            <a:ext cx="53789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7" name="TextBox 16"/>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472500" y="622800"/>
            <a:ext cx="4692600" cy="353174"/>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5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4107443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926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3" y="0"/>
            <a:ext cx="312713" cy="6858000"/>
          </a:xfrm>
          <a:prstGeom prst="rect">
            <a:avLst/>
          </a:prstGeom>
        </p:spPr>
      </p:pic>
      <p:sp>
        <p:nvSpPr>
          <p:cNvPr id="11" name="Title 4"/>
          <p:cNvSpPr>
            <a:spLocks noGrp="1"/>
          </p:cNvSpPr>
          <p:nvPr>
            <p:ph type="title" hasCustomPrompt="1"/>
          </p:nvPr>
        </p:nvSpPr>
        <p:spPr>
          <a:xfrm>
            <a:off x="472501" y="2681103"/>
            <a:ext cx="234591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2" name="Date Placeholder 1"/>
          <p:cNvSpPr>
            <a:spLocks noGrp="1"/>
          </p:cNvSpPr>
          <p:nvPr>
            <p:ph type="dt" sz="half" idx="29"/>
          </p:nvPr>
        </p:nvSpPr>
        <p:spPr>
          <a:xfrm>
            <a:off x="7258051" y="6443508"/>
            <a:ext cx="1111538" cy="11541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8824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0286"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88" y="0"/>
            <a:ext cx="312713" cy="6858000"/>
          </a:xfrm>
          <a:prstGeom prst="rect">
            <a:avLst/>
          </a:prstGeom>
        </p:spPr>
      </p:pic>
      <p:sp>
        <p:nvSpPr>
          <p:cNvPr id="12" name="Rectangle 11"/>
          <p:cNvSpPr/>
          <p:nvPr userDrawn="1"/>
        </p:nvSpPr>
        <p:spPr>
          <a:xfrm>
            <a:off x="4572000" y="0"/>
            <a:ext cx="457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4569017" y="0"/>
            <a:ext cx="4574983" cy="6858000"/>
          </a:xfrm>
          <a:prstGeom prst="rect">
            <a:avLst/>
          </a:prstGeom>
          <a:noFill/>
        </p:spPr>
        <p:txBody>
          <a:bodyPr lIns="914400" tIns="914400" rIns="914400" bIns="914400"/>
          <a:lstStyle>
            <a:lvl1pPr algn="ctr">
              <a:defRPr sz="135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2500" y="1785600"/>
            <a:ext cx="3291300" cy="3286800"/>
          </a:xfrm>
          <a:prstGeom prst="rect">
            <a:avLst/>
          </a:prstGeom>
          <a:noFill/>
        </p:spPr>
        <p:txBody>
          <a:bodyPr wrap="square" lIns="0" tIns="0" rIns="320040" bIns="0" anchor="ctr">
            <a:noAutofit/>
          </a:bodyPr>
          <a:lstStyle>
            <a:lvl1pPr>
              <a:defRPr sz="33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6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7258051" y="6443508"/>
            <a:ext cx="1111538" cy="11541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519016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two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1310"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88" y="0"/>
            <a:ext cx="312713" cy="6858000"/>
          </a:xfrm>
          <a:prstGeom prst="rect">
            <a:avLst/>
          </a:prstGeom>
        </p:spPr>
      </p:pic>
      <p:sp>
        <p:nvSpPr>
          <p:cNvPr id="10" name="Rectangle 9"/>
          <p:cNvSpPr/>
          <p:nvPr userDrawn="1"/>
        </p:nvSpPr>
        <p:spPr bwMode="gray">
          <a:xfrm>
            <a:off x="5864659" y="0"/>
            <a:ext cx="32793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5865020" y="0"/>
            <a:ext cx="3278981" cy="6858000"/>
          </a:xfrm>
          <a:prstGeom prst="rect">
            <a:avLst/>
          </a:prstGeom>
          <a:noFill/>
        </p:spPr>
        <p:txBody>
          <a:bodyPr lIns="182880" tIns="914400" rIns="182880" bIns="914400"/>
          <a:lstStyle>
            <a:lvl1pPr algn="ctr">
              <a:defRPr sz="12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7258051" y="6443508"/>
            <a:ext cx="1111538" cy="11541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6473430" y="3929410"/>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4" name="Title 1"/>
          <p:cNvSpPr>
            <a:spLocks noGrp="1"/>
          </p:cNvSpPr>
          <p:nvPr>
            <p:ph type="title" hasCustomPrompt="1"/>
          </p:nvPr>
        </p:nvSpPr>
        <p:spPr bwMode="blackWhite">
          <a:xfrm>
            <a:off x="472500" y="1804650"/>
            <a:ext cx="4685664" cy="3286800"/>
          </a:xfrm>
          <a:prstGeom prst="rect">
            <a:avLst/>
          </a:prstGeom>
        </p:spPr>
        <p:txBody>
          <a:bodyPr anchor="ctr">
            <a:noAutofit/>
          </a:bodyPr>
          <a:lstStyle>
            <a:lvl1pPr>
              <a:defRPr sz="33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6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83170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ft arro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2334"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5"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359436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2" name="TextBox 11"/>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472501" y="2764206"/>
            <a:ext cx="1858979" cy="1314311"/>
          </a:xfrm>
          <a:prstGeom prst="rect">
            <a:avLst/>
          </a:prstGeom>
        </p:spPr>
        <p:txBody>
          <a:bodyPr anchor="ctr">
            <a:noAutofit/>
          </a:bodyPr>
          <a:lstStyle>
            <a:lvl1pPr>
              <a:defRPr sz="24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811000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3358"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472501" y="2764206"/>
            <a:ext cx="1858979" cy="1314311"/>
          </a:xfrm>
        </p:spPr>
        <p:txBody>
          <a:bodyPr anchor="ctr" anchorCtr="0">
            <a:noAutofit/>
          </a:bodyPr>
          <a:lstStyle>
            <a:lvl1pPr>
              <a:defRPr sz="2400" baseline="0">
                <a:solidFill>
                  <a:srgbClr val="FFFFFF"/>
                </a:solidFill>
                <a:latin typeface="+mj-lt"/>
              </a:defRPr>
            </a:lvl1pPr>
          </a:lstStyle>
          <a:p>
            <a:r>
              <a:rPr lang="en-US" dirty="0"/>
              <a:t>Click to add title</a:t>
            </a:r>
          </a:p>
        </p:txBody>
      </p:sp>
      <p:pic>
        <p:nvPicPr>
          <p:cNvPr id="4" name="Picture 3"/>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05982" y="3402830"/>
            <a:ext cx="2021000" cy="3461745"/>
          </a:xfrm>
          <a:prstGeom prst="rect">
            <a:avLst/>
          </a:prstGeom>
        </p:spPr>
      </p:pic>
      <p:sp>
        <p:nvSpPr>
          <p:cNvPr id="13" name="Date Placeholder 3"/>
          <p:cNvSpPr>
            <a:spLocks noGrp="1"/>
          </p:cNvSpPr>
          <p:nvPr>
            <p:ph type="dt" sz="half" idx="2"/>
          </p:nvPr>
        </p:nvSpPr>
        <p:spPr>
          <a:xfrm>
            <a:off x="7258051" y="6443508"/>
            <a:ext cx="1111538"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80741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ow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438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5" name="TextBox 4"/>
          <p:cNvSpPr txBox="1"/>
          <p:nvPr/>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6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pic>
        <p:nvPicPr>
          <p:cNvPr id="11"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00427" y="3395664"/>
            <a:ext cx="973931" cy="3571875"/>
          </a:xfrm>
          <a:prstGeom prst="rect">
            <a:avLst/>
          </a:prstGeom>
          <a:noFill/>
          <a:extLst>
            <a:ext uri="{909E8E84-426E-40DD-AFC4-6F175D3DCCD1}">
              <a14:hiddenFill xmlns:a14="http://schemas.microsoft.com/office/drawing/2010/main">
                <a:solidFill>
                  <a:srgbClr val="FFFFFF"/>
                </a:solidFill>
              </a14:hiddenFill>
            </a:ext>
          </a:extLst>
        </p:spPr>
      </p:pic>
      <p:sp>
        <p:nvSpPr>
          <p:cNvPr id="13" name="Pentagon 3"/>
          <p:cNvSpPr/>
          <p:nvPr userDrawn="1"/>
        </p:nvSpPr>
        <p:spPr bwMode="white">
          <a:xfrm>
            <a:off x="1" y="0"/>
            <a:ext cx="407019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3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4268424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5406"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13" name="Pentagon 3"/>
          <p:cNvSpPr/>
          <p:nvPr userDrawn="1"/>
        </p:nvSpPr>
        <p:spPr bwMode="white">
          <a:xfrm>
            <a:off x="1"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300" b="0">
                <a:solidFill>
                  <a:srgbClr val="FFFFFF"/>
                </a:solidFill>
                <a:latin typeface="+mj-lt"/>
                <a:sym typeface="Trebuchet MS" panose="020B0603020202020204" pitchFamily="34" charset="0"/>
              </a:defRPr>
            </a:lvl1pPr>
          </a:lstStyle>
          <a:p>
            <a:r>
              <a:rPr lang="en-US" dirty="0"/>
              <a:t>Click to add title</a:t>
            </a:r>
          </a:p>
        </p:txBody>
      </p:sp>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62111" y="3416300"/>
            <a:ext cx="2021000" cy="3441700"/>
          </a:xfrm>
          <a:prstGeom prst="rect">
            <a:avLst/>
          </a:prstGeom>
        </p:spPr>
      </p:pic>
      <p:sp>
        <p:nvSpPr>
          <p:cNvPr id="11" name="Date Placeholder 3"/>
          <p:cNvSpPr>
            <a:spLocks noGrp="1"/>
          </p:cNvSpPr>
          <p:nvPr>
            <p:ph type="dt" sz="half" idx="2"/>
          </p:nvPr>
        </p:nvSpPr>
        <p:spPr>
          <a:xfrm>
            <a:off x="7258051" y="6443508"/>
            <a:ext cx="1111538"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284594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rrow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6430"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8" name="Date Placeholder 7"/>
          <p:cNvSpPr>
            <a:spLocks noGrp="1"/>
          </p:cNvSpPr>
          <p:nvPr>
            <p:ph type="dt" sz="half" idx="16"/>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pic>
        <p:nvPicPr>
          <p:cNvPr id="13"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34068" y="3589606"/>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4" name="Pentagon 8"/>
          <p:cNvSpPr/>
          <p:nvPr userDrawn="1"/>
        </p:nvSpPr>
        <p:spPr bwMode="white">
          <a:xfrm>
            <a:off x="1" y="0"/>
            <a:ext cx="477266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472500" y="622800"/>
            <a:ext cx="3505235" cy="353174"/>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5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54601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7454"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14" name="Pentagon 8"/>
          <p:cNvSpPr/>
          <p:nvPr userDrawn="1"/>
        </p:nvSpPr>
        <p:spPr bwMode="white">
          <a:xfrm>
            <a:off x="1"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472500" y="622800"/>
            <a:ext cx="3505235" cy="353174"/>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50" b="0" i="0" u="none" kern="1200" spc="0">
                <a:solidFill>
                  <a:srgbClr val="FFFFFF"/>
                </a:solidFill>
                <a:latin typeface="+mj-lt"/>
                <a:sym typeface="Trebuchet MS" panose="020B0603020202020204" pitchFamily="34" charset="0"/>
              </a:defRPr>
            </a:lvl1pPr>
          </a:lstStyle>
          <a:p>
            <a:pPr lvl="0"/>
            <a:r>
              <a:rPr lang="en-US" dirty="0"/>
              <a:t>Click to add title</a:t>
            </a:r>
          </a:p>
        </p:txBody>
      </p:sp>
      <p:pic>
        <p:nvPicPr>
          <p:cNvPr id="17" name="Picture 16"/>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21316" y="3407806"/>
            <a:ext cx="2021000" cy="3456551"/>
          </a:xfrm>
          <a:prstGeom prst="rect">
            <a:avLst/>
          </a:prstGeom>
        </p:spPr>
      </p:pic>
      <p:sp>
        <p:nvSpPr>
          <p:cNvPr id="12" name="Date Placeholder 3"/>
          <p:cNvSpPr>
            <a:spLocks noGrp="1"/>
          </p:cNvSpPr>
          <p:nvPr>
            <p:ph type="dt" sz="half" idx="2"/>
          </p:nvPr>
        </p:nvSpPr>
        <p:spPr>
          <a:xfrm>
            <a:off x="7258051" y="6443508"/>
            <a:ext cx="1111538"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265647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rrow two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8478"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0"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6" y="3589606"/>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472500" y="622800"/>
            <a:ext cx="4692600" cy="353174"/>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5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979177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950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472500" y="622800"/>
            <a:ext cx="4692600" cy="353174"/>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5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7258051" y="6443508"/>
            <a:ext cx="1111538"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pic>
        <p:nvPicPr>
          <p:cNvPr id="13" name="Picture 12"/>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893577" y="3407806"/>
            <a:ext cx="2021000" cy="3456551"/>
          </a:xfrm>
          <a:prstGeom prst="rect">
            <a:avLst/>
          </a:prstGeom>
        </p:spPr>
      </p:pic>
    </p:spTree>
    <p:extLst>
      <p:ext uri="{BB962C8B-B14F-4D97-AF65-F5344CB8AC3E}">
        <p14:creationId xmlns:p14="http://schemas.microsoft.com/office/powerpoint/2010/main" val="398781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0526"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3" name="TextBox 2"/>
          <p:cNvSpPr txBox="1"/>
          <p:nvPr/>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a:xfrm>
            <a:off x="472500" y="3826333"/>
            <a:ext cx="8199900" cy="1606550"/>
          </a:xfrm>
        </p:spPr>
        <p:txBody>
          <a:bodyPr anchor="b">
            <a:noAutofit/>
          </a:bodyPr>
          <a:lstStyle>
            <a:lvl1pPr marL="0" algn="l" defTabSz="685800" rtl="0" eaLnBrk="1" fontAlgn="auto" latinLnBrk="0" hangingPunct="1">
              <a:lnSpc>
                <a:spcPts val="4500"/>
              </a:lnSpc>
              <a:spcBef>
                <a:spcPts val="0"/>
              </a:spcBef>
              <a:spcAft>
                <a:spcPts val="0"/>
              </a:spcAft>
              <a:defRPr lang="en-US" sz="405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052436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g statement ico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1550"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3" name="Date Placeholder 2"/>
          <p:cNvSpPr>
            <a:spLocks noGrp="1"/>
          </p:cNvSpPr>
          <p:nvPr>
            <p:ph type="dt" sz="half" idx="10"/>
          </p:nvPr>
        </p:nvSpPr>
        <p:spPr>
          <a:xfrm>
            <a:off x="7258051" y="6443508"/>
            <a:ext cx="1111538" cy="11541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472500" y="3826333"/>
            <a:ext cx="8199900" cy="1606550"/>
          </a:xfrm>
          <a:prstGeom prst="rect">
            <a:avLst/>
          </a:prstGeom>
        </p:spPr>
        <p:txBody>
          <a:bodyPr anchor="b">
            <a:noAutofit/>
          </a:bodyPr>
          <a:lstStyle>
            <a:lvl1pPr marL="0" algn="l" defTabSz="685800" rtl="0" eaLnBrk="1" fontAlgn="auto" latinLnBrk="0" hangingPunct="1">
              <a:lnSpc>
                <a:spcPts val="4500"/>
              </a:lnSpc>
              <a:spcBef>
                <a:spcPts val="0"/>
              </a:spcBef>
              <a:spcAft>
                <a:spcPts val="0"/>
              </a:spcAft>
              <a:defRPr lang="en-US" sz="405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91173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2574"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192" y="1591"/>
                        <a:ext cx="1190" cy="1587"/>
                      </a:xfrm>
                      <a:prstGeom prst="rect">
                        <a:avLst/>
                      </a:prstGeom>
                    </p:spPr>
                  </p:pic>
                </p:oleObj>
              </mc:Fallback>
            </mc:AlternateContent>
          </a:graphicData>
        </a:graphic>
      </p:graphicFrame>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3634" b="1258"/>
          <a:stretch/>
        </p:blipFill>
        <p:spPr>
          <a:xfrm rot="16200000" flipH="1">
            <a:off x="5001940" y="1363447"/>
            <a:ext cx="769257" cy="7514866"/>
          </a:xfrm>
          <a:prstGeom prst="rect">
            <a:avLst/>
          </a:prstGeom>
        </p:spPr>
      </p:pic>
      <p:sp>
        <p:nvSpPr>
          <p:cNvPr id="59" name="Freeform 58"/>
          <p:cNvSpPr>
            <a:spLocks/>
          </p:cNvSpPr>
          <p:nvPr/>
        </p:nvSpPr>
        <p:spPr bwMode="white">
          <a:xfrm flipH="1">
            <a:off x="0" y="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68580" tIns="34290" rIns="68580" bIns="34290" numCol="1" anchor="t" anchorCtr="0" compatLnSpc="1">
            <a:prstTxWarp prst="textNoShape">
              <a:avLst/>
            </a:prstTxWarp>
            <a:noAutofit/>
          </a:bodyPr>
          <a:lstStyle/>
          <a:p>
            <a:endParaRPr lang="en-US" sz="1350" dirty="0">
              <a:latin typeface="+mn-lt"/>
              <a:sym typeface="Trebuchet MS" panose="020B0603020202020204" pitchFamily="34" charset="0"/>
            </a:endParaRPr>
          </a:p>
        </p:txBody>
      </p:sp>
      <p:sp>
        <p:nvSpPr>
          <p:cNvPr id="6" name="TextBox 5"/>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9987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pecial gra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3598" name="think-cell Slide" r:id="rId5" imgW="347" imgH="348" progId="TCLayout.ActiveDocument.1">
                  <p:embed/>
                </p:oleObj>
              </mc:Choice>
              <mc:Fallback>
                <p:oleObj name="think-cell Slide" r:id="rId5" imgW="347" imgH="348" progId="TCLayout.ActiveDocument.1">
                  <p:embed/>
                  <p:pic>
                    <p:nvPicPr>
                      <p:cNvPr id="3" name="Object 2"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5" name="TextBox 4"/>
          <p:cNvSpPr txBox="1"/>
          <p:nvPr userDrawn="1"/>
        </p:nvSpPr>
        <p:spPr bwMode="white">
          <a:xfrm>
            <a:off x="8375904" y="6442872"/>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4" name="Title 3"/>
          <p:cNvSpPr>
            <a:spLocks noGrp="1"/>
          </p:cNvSpPr>
          <p:nvPr>
            <p:ph type="title" hasCustomPrompt="1"/>
          </p:nvPr>
        </p:nvSpPr>
        <p:spPr>
          <a:xfrm>
            <a:off x="472500" y="622800"/>
            <a:ext cx="8199900" cy="353174"/>
          </a:xfrm>
        </p:spPr>
        <p:txBody>
          <a:bodyPr/>
          <a:lstStyle>
            <a:lvl1pPr>
              <a:defRPr sz="255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477773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462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5" name="Date Placeholder 4"/>
          <p:cNvSpPr>
            <a:spLocks noGrp="1"/>
          </p:cNvSpPr>
          <p:nvPr>
            <p:ph type="dt" sz="half" idx="12"/>
          </p:nvPr>
        </p:nvSpPr>
        <p:spPr>
          <a:xfrm>
            <a:off x="7258051" y="6443508"/>
            <a:ext cx="1111538" cy="11541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22582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5646" name="think-cell Slide" r:id="rId5" imgW="347" imgH="348" progId="TCLayout.ActiveDocument.1">
                  <p:embed/>
                </p:oleObj>
              </mc:Choice>
              <mc:Fallback>
                <p:oleObj name="think-cell Slide" r:id="rId5" imgW="347" imgH="348" progId="TCLayout.ActiveDocument.1">
                  <p:embed/>
                  <p:pic>
                    <p:nvPicPr>
                      <p:cNvPr id="3" name="Object 2"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7" name="TextBox 6"/>
          <p:cNvSpPr txBox="1"/>
          <p:nvPr userDrawn="1"/>
        </p:nvSpPr>
        <p:spPr bwMode="white">
          <a:xfrm>
            <a:off x="8375904" y="6442872"/>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8"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94582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6670" name="think-cell Slide" r:id="rId5" imgW="347" imgH="348" progId="TCLayout.ActiveDocument.1">
                  <p:embed/>
                </p:oleObj>
              </mc:Choice>
              <mc:Fallback>
                <p:oleObj name="think-cell Slide" r:id="rId5" imgW="347" imgH="348" progId="TCLayout.ActiveDocument.1">
                  <p:embed/>
                  <p:pic>
                    <p:nvPicPr>
                      <p:cNvPr id="3" name="Object 2"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6" name="Rectangle 5"/>
          <p:cNvSpPr/>
          <p:nvPr/>
        </p:nvSpPr>
        <p:spPr>
          <a:xfrm>
            <a:off x="3766370" y="2079754"/>
            <a:ext cx="4656804" cy="2492990"/>
          </a:xfrm>
          <a:prstGeom prst="rect">
            <a:avLst/>
          </a:prstGeom>
        </p:spPr>
        <p:txBody>
          <a:bodyPr wrap="square" lIns="0" tIns="0" rIns="0" bIns="0" anchor="ctr">
            <a:spAutoFit/>
          </a:bodyPr>
          <a:lstStyle/>
          <a:p>
            <a:pPr indent="0">
              <a:lnSpc>
                <a:spcPct val="100000"/>
              </a:lnSpc>
            </a:pPr>
            <a:r>
              <a:rPr lang="en-US" sz="675" b="0" dirty="0">
                <a:latin typeface="+mn-lt"/>
                <a:sym typeface="Trebuchet MS" panose="020B0603020202020204" pitchFamily="34" charset="0"/>
              </a:rPr>
              <a:t>The services and materials provided by The Boston Consulting Group (BCG) are subject to BCG's Standard Terms </a:t>
            </a:r>
            <a:br>
              <a:rPr lang="en-US" sz="675" b="0" dirty="0">
                <a:latin typeface="+mn-lt"/>
                <a:sym typeface="Trebuchet MS" panose="020B0603020202020204" pitchFamily="34" charset="0"/>
              </a:rPr>
            </a:br>
            <a:r>
              <a:rPr lang="en-US" sz="675"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675" b="0" dirty="0">
                <a:latin typeface="+mn-lt"/>
                <a:sym typeface="Trebuchet MS" panose="020B0603020202020204" pitchFamily="34" charset="0"/>
              </a:rPr>
            </a:br>
            <a:r>
              <a:rPr lang="en-US" sz="675" b="0" dirty="0">
                <a:latin typeface="+mn-lt"/>
                <a:sym typeface="Trebuchet MS" panose="020B0603020202020204" pitchFamily="34" charset="0"/>
              </a:rPr>
              <a:t>to update these materials after the date hereof, notwithstanding that such information may become outdated </a:t>
            </a:r>
            <a:br>
              <a:rPr lang="en-US" sz="675" b="0" dirty="0">
                <a:latin typeface="+mn-lt"/>
                <a:sym typeface="Trebuchet MS" panose="020B0603020202020204" pitchFamily="34" charset="0"/>
              </a:rPr>
            </a:br>
            <a:r>
              <a:rPr lang="en-US" sz="675" b="0" dirty="0">
                <a:latin typeface="+mn-lt"/>
                <a:sym typeface="Trebuchet MS" panose="020B0603020202020204" pitchFamily="34" charset="0"/>
              </a:rPr>
              <a:t>or inaccurate.</a:t>
            </a:r>
          </a:p>
          <a:p>
            <a:pPr indent="0">
              <a:lnSpc>
                <a:spcPct val="100000"/>
              </a:lnSpc>
            </a:pPr>
            <a:r>
              <a:rPr lang="en-US" sz="675" b="0" dirty="0">
                <a:latin typeface="+mn-lt"/>
                <a:sym typeface="Trebuchet MS" panose="020B0603020202020204" pitchFamily="34" charset="0"/>
              </a:rPr>
              <a:t> </a:t>
            </a:r>
          </a:p>
          <a:p>
            <a:pPr indent="0">
              <a:lnSpc>
                <a:spcPct val="100000"/>
              </a:lnSpc>
            </a:pPr>
            <a:r>
              <a:rPr lang="en-US" sz="675"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675" b="0" dirty="0">
              <a:latin typeface="+mn-lt"/>
              <a:sym typeface="Trebuchet MS" panose="020B0603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675"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479284" y="3061369"/>
            <a:ext cx="2399647" cy="52976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3825"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3275924"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7258051" y="6443508"/>
            <a:ext cx="1111538" cy="11541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718627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7694"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192" y="1591"/>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r="11436" b="25279"/>
          <a:stretch/>
        </p:blipFill>
        <p:spPr>
          <a:xfrm>
            <a:off x="0" y="-23907"/>
            <a:ext cx="9143406" cy="6881907"/>
          </a:xfrm>
          <a:prstGeom prst="rect">
            <a:avLst/>
          </a:prstGeom>
        </p:spPr>
      </p:pic>
      <p:sp>
        <p:nvSpPr>
          <p:cNvPr id="11" name="Rectangle 10"/>
          <p:cNvSpPr/>
          <p:nvPr/>
        </p:nvSpPr>
        <p:spPr bwMode="black">
          <a:xfrm>
            <a:off x="469717" y="626321"/>
            <a:ext cx="4207888"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500" dirty="0">
              <a:solidFill>
                <a:prstClr val="white"/>
              </a:solidFill>
              <a:latin typeface="+mn-lt"/>
              <a:sym typeface="Trebuchet MS" panose="020B0603020202020204" pitchFamily="34" charset="0"/>
            </a:endParaRPr>
          </a:p>
        </p:txBody>
      </p:sp>
      <p:grpSp>
        <p:nvGrpSpPr>
          <p:cNvPr id="12" name="Group 4"/>
          <p:cNvGrpSpPr>
            <a:grpSpLocks noChangeAspect="1"/>
          </p:cNvGrpSpPr>
          <p:nvPr userDrawn="1"/>
        </p:nvGrpSpPr>
        <p:grpSpPr bwMode="auto">
          <a:xfrm>
            <a:off x="694568" y="2722052"/>
            <a:ext cx="3278358"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6E6F73"/>
                </a:solidFill>
                <a:latin typeface="+mn-lt"/>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rgbClr val="6E6F73"/>
                </a:solidFill>
                <a:latin typeface="+mn-lt"/>
                <a:sym typeface="Trebuchet MS" panose="020B0603020202020204" pitchFamily="34" charset="0"/>
              </a:endParaRPr>
            </a:p>
          </p:txBody>
        </p:sp>
      </p:grpSp>
      <p:sp>
        <p:nvSpPr>
          <p:cNvPr id="15" name="TextBox 14"/>
          <p:cNvSpPr txBox="1"/>
          <p:nvPr/>
        </p:nvSpPr>
        <p:spPr bwMode="white">
          <a:xfrm>
            <a:off x="693736" y="5715178"/>
            <a:ext cx="630601" cy="170110"/>
          </a:xfrm>
          <a:prstGeom prst="rect">
            <a:avLst/>
          </a:prstGeom>
          <a:noFill/>
        </p:spPr>
        <p:txBody>
          <a:bodyPr wrap="none" lIns="0" tIns="0" rIns="0" bIns="0" rtlCol="0" anchor="b">
            <a:noAutofit/>
          </a:bodyPr>
          <a:lstStyle/>
          <a:p>
            <a:pPr>
              <a:lnSpc>
                <a:spcPct val="90000"/>
              </a:lnSpc>
              <a:spcAft>
                <a:spcPts val="450"/>
              </a:spcAft>
            </a:pPr>
            <a:r>
              <a:rPr lang="en-US" sz="900" dirty="0">
                <a:solidFill>
                  <a:schemeClr val="bg1"/>
                </a:solidFill>
                <a:latin typeface="+mn-lt"/>
                <a:sym typeface="Trebuchet MS" panose="020B0603020202020204" pitchFamily="34" charset="0"/>
              </a:rPr>
              <a:t>bcg.com</a:t>
            </a:r>
          </a:p>
        </p:txBody>
      </p:sp>
    </p:spTree>
    <p:extLst>
      <p:ext uri="{BB962C8B-B14F-4D97-AF65-F5344CB8AC3E}">
        <p14:creationId xmlns:p14="http://schemas.microsoft.com/office/powerpoint/2010/main" val="1386548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8718" name="think-cell Slide" r:id="rId5" imgW="347" imgH="348" progId="TCLayout.ActiveDocument.1">
                  <p:embed/>
                </p:oleObj>
              </mc:Choice>
              <mc:Fallback>
                <p:oleObj name="think-cell Slide" r:id="rId5" imgW="347" imgH="348" progId="TCLayout.ActiveDocument.1">
                  <p:embed/>
                  <p:pic>
                    <p:nvPicPr>
                      <p:cNvPr id="3" name="Object 2" hidden="1"/>
                      <p:cNvPicPr/>
                      <p:nvPr/>
                    </p:nvPicPr>
                    <p:blipFill>
                      <a:blip r:embed="rId6"/>
                      <a:stretch>
                        <a:fillRect/>
                      </a:stretch>
                    </p:blipFill>
                    <p:spPr>
                      <a:xfrm>
                        <a:off x="1192" y="1591"/>
                        <a:ext cx="1190" cy="1587"/>
                      </a:xfrm>
                      <a:prstGeom prst="rect">
                        <a:avLst/>
                      </a:prstGeom>
                    </p:spPr>
                  </p:pic>
                </p:oleObj>
              </mc:Fallback>
            </mc:AlternateContent>
          </a:graphicData>
        </a:graphic>
      </p:graphicFrame>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schemeClr val="bg1"/>
                </a:solidFill>
                <a:latin typeface="+mn-lt"/>
              </a:endParaRPr>
            </a:p>
          </p:txBody>
        </p:sp>
        <p:sp>
          <p:nvSpPr>
            <p:cNvPr id="60" name="Footnote example"/>
            <p:cNvSpPr txBox="1"/>
            <p:nvPr/>
          </p:nvSpPr>
          <p:spPr>
            <a:xfrm>
              <a:off x="630000" y="6248316"/>
              <a:ext cx="9030914" cy="311624"/>
            </a:xfrm>
            <a:prstGeom prst="rect">
              <a:avLst/>
            </a:prstGeom>
            <a:noFill/>
          </p:spPr>
          <p:txBody>
            <a:bodyPr wrap="square" lIns="0" tIns="0" rIns="0" bIns="0" rtlCol="0" anchor="b">
              <a:sp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US" sz="750" b="0" i="0" u="none" strike="noStrike" kern="1200" cap="none" spc="0" normalizeH="0" baseline="0" noProof="0" dirty="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7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US" sz="750" b="0" i="0" u="none" strike="noStrike" kern="1200" cap="none" spc="0" normalizeH="0" baseline="0" noProof="0" dirty="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7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700284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2974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14" name="Rectangle 13"/>
          <p:cNvSpPr/>
          <p:nvPr userDrawn="1"/>
        </p:nvSpPr>
        <p:spPr>
          <a:xfrm>
            <a:off x="0" y="5279186"/>
            <a:ext cx="9144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6281371" y="2830522"/>
            <a:ext cx="580573" cy="51435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a:off x="0" y="0"/>
            <a:ext cx="9144000" cy="5276850"/>
          </a:xfrm>
          <a:prstGeom prst="rect">
            <a:avLst/>
          </a:prstGeom>
        </p:spPr>
      </p:pic>
      <p:sp>
        <p:nvSpPr>
          <p:cNvPr id="20" name="Picture Placeholder 8"/>
          <p:cNvSpPr>
            <a:spLocks noGrp="1"/>
          </p:cNvSpPr>
          <p:nvPr>
            <p:ph type="pic" sz="quarter" idx="13" hasCustomPrompt="1"/>
          </p:nvPr>
        </p:nvSpPr>
        <p:spPr>
          <a:xfrm>
            <a:off x="7024922" y="5570645"/>
            <a:ext cx="1400951" cy="896833"/>
          </a:xfrm>
          <a:prstGeom prst="rect">
            <a:avLst/>
          </a:prstGeom>
        </p:spPr>
        <p:txBody>
          <a:bodyPr anchor="b"/>
          <a:lstStyle>
            <a:lvl1pPr algn="ctr">
              <a:defRPr sz="12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473202" y="626200"/>
            <a:ext cx="60939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5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718200" y="6207842"/>
            <a:ext cx="5151600" cy="327148"/>
          </a:xfrm>
          <a:prstGeom prst="rect">
            <a:avLst/>
          </a:prstGeom>
          <a:noFill/>
        </p:spPr>
        <p:txBody>
          <a:bodyPr anchor="ctr"/>
          <a:lstStyle>
            <a:lvl1pPr algn="l">
              <a:lnSpc>
                <a:spcPct val="110000"/>
              </a:lnSpc>
              <a:buNone/>
              <a:defRPr sz="9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171450" indent="0" algn="ctr">
              <a:buNone/>
              <a:defRPr/>
            </a:lvl4pPr>
            <a:lvl5pPr marL="342900" indent="0" algn="ctr">
              <a:buNone/>
              <a:defRPr/>
            </a:lvl5pPr>
          </a:lstStyle>
          <a:p>
            <a:pPr lvl="0"/>
            <a:r>
              <a:rPr lang="en-US" dirty="0"/>
              <a:t>Click to edit date/place</a:t>
            </a:r>
          </a:p>
        </p:txBody>
      </p:sp>
      <p:grpSp>
        <p:nvGrpSpPr>
          <p:cNvPr id="23" name="Group 22"/>
          <p:cNvGrpSpPr/>
          <p:nvPr userDrawn="1"/>
        </p:nvGrpSpPr>
        <p:grpSpPr>
          <a:xfrm>
            <a:off x="718201" y="946939"/>
            <a:ext cx="2165577"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sym typeface="Trebuchet MS" panose="020B0603020202020204" pitchFamily="34" charset="0"/>
              </a:endParaRPr>
            </a:p>
          </p:txBody>
        </p:sp>
      </p:grpSp>
      <p:sp>
        <p:nvSpPr>
          <p:cNvPr id="26" name="Subtitle 2"/>
          <p:cNvSpPr>
            <a:spLocks noGrp="1"/>
          </p:cNvSpPr>
          <p:nvPr>
            <p:ph type="subTitle" idx="1" hasCustomPrompt="1"/>
          </p:nvPr>
        </p:nvSpPr>
        <p:spPr bwMode="white">
          <a:xfrm>
            <a:off x="718200" y="5495709"/>
            <a:ext cx="5151600" cy="436195"/>
          </a:xfrm>
          <a:prstGeom prst="rect">
            <a:avLst/>
          </a:prstGeom>
        </p:spPr>
        <p:txBody>
          <a:bodyPr anchor="ctr"/>
          <a:lstStyle>
            <a:lvl1pPr marL="0" indent="0" algn="l">
              <a:lnSpc>
                <a:spcPct val="110000"/>
              </a:lnSpc>
              <a:buNone/>
              <a:defRPr sz="1200">
                <a:solidFill>
                  <a:schemeClr val="bg1"/>
                </a:solidFill>
                <a:latin typeface="+mn-lt"/>
                <a:sym typeface="Trebuchet MS" panose="020B06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in sentence case</a:t>
            </a:r>
          </a:p>
        </p:txBody>
      </p:sp>
      <p:sp>
        <p:nvSpPr>
          <p:cNvPr id="27" name="Title 1"/>
          <p:cNvSpPr>
            <a:spLocks noGrp="1"/>
          </p:cNvSpPr>
          <p:nvPr>
            <p:ph type="ctrTitle" hasCustomPrompt="1"/>
          </p:nvPr>
        </p:nvSpPr>
        <p:spPr bwMode="ltGray">
          <a:xfrm>
            <a:off x="718200" y="1886245"/>
            <a:ext cx="5151600" cy="3138423"/>
          </a:xfrm>
        </p:spPr>
        <p:txBody>
          <a:bodyPr anchor="b">
            <a:normAutofit/>
          </a:bodyPr>
          <a:lstStyle>
            <a:lvl1pPr algn="l">
              <a:lnSpc>
                <a:spcPct val="93000"/>
              </a:lnSpc>
              <a:defRPr sz="405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1746210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0766"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7"/>
          <p:cNvSpPr>
            <a:spLocks noGrp="1"/>
          </p:cNvSpPr>
          <p:nvPr>
            <p:ph type="title" hasCustomPrompt="1"/>
          </p:nvPr>
        </p:nvSpPr>
        <p:spPr>
          <a:xfrm>
            <a:off x="472500" y="622803"/>
            <a:ext cx="8200013" cy="2492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30343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43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ay slice head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1790"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90000"/>
              </a:lnSpc>
              <a:spcAft>
                <a:spcPts val="750"/>
              </a:spcAft>
            </a:pPr>
            <a:endParaRPr lang="en-US" sz="9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472500" y="2158990"/>
            <a:ext cx="2808000" cy="541687"/>
          </a:xfrm>
          <a:prstGeom prst="rect">
            <a:avLst/>
          </a:prstGeom>
        </p:spPr>
        <p:txBody>
          <a:bodyPr>
            <a:noAutofit/>
          </a:bodyPr>
          <a:lstStyle>
            <a:lvl1pPr marL="0" indent="0" algn="l">
              <a:buNone/>
              <a:defRPr sz="1200">
                <a:solidFill>
                  <a:schemeClr val="tx2"/>
                </a:solidFill>
                <a:latin typeface="+mn-lt"/>
                <a:sym typeface="Trebuchet MS" panose="020B06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sp>
        <p:nvSpPr>
          <p:cNvPr id="9" name="Title 4"/>
          <p:cNvSpPr>
            <a:spLocks noGrp="1"/>
          </p:cNvSpPr>
          <p:nvPr>
            <p:ph type="title" hasCustomPrompt="1"/>
          </p:nvPr>
        </p:nvSpPr>
        <p:spPr>
          <a:xfrm>
            <a:off x="472500" y="1227051"/>
            <a:ext cx="2808000" cy="664797"/>
          </a:xfrm>
        </p:spPr>
        <p:txBody>
          <a:bodyPr anchor="t">
            <a:noAutofit/>
          </a:bodyPr>
          <a:lstStyle>
            <a:lvl1pPr>
              <a:defRPr sz="18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165202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2814"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bwMode="blackWhite">
          <a:xfrm>
            <a:off x="963557" y="2668041"/>
            <a:ext cx="7215368"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685800" rtl="0" eaLnBrk="1" fontAlgn="auto" latinLnBrk="0" hangingPunct="1">
              <a:lnSpc>
                <a:spcPts val="4500"/>
              </a:lnSpc>
              <a:spcBef>
                <a:spcPts val="0"/>
              </a:spcBef>
              <a:spcAft>
                <a:spcPts val="0"/>
              </a:spcAft>
              <a:defRPr lang="en-US" sz="405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960521" y="1424084"/>
            <a:ext cx="71379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sym typeface="Trebuchet MS" panose="020B0603020202020204" pitchFamily="34" charset="0"/>
            </a:endParaRPr>
          </a:p>
        </p:txBody>
      </p:sp>
      <p:sp>
        <p:nvSpPr>
          <p:cNvPr id="1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37651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Section header li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3838" name="think-cell Slide" r:id="rId4" imgW="347" imgH="348" progId="TCLayout.ActiveDocument.1">
                  <p:embed/>
                </p:oleObj>
              </mc:Choice>
              <mc:Fallback>
                <p:oleObj name="think-cell Slide" r:id="rId4" imgW="347" imgH="348" progId="TCLayout.ActiveDocument.1">
                  <p:embed/>
                  <p:pic>
                    <p:nvPicPr>
                      <p:cNvPr id="2" name="Object 1" hidden="1"/>
                      <p:cNvPicPr/>
                      <p:nvPr/>
                    </p:nvPicPr>
                    <p:blipFill>
                      <a:blip r:embed="rId5"/>
                      <a:stretch>
                        <a:fillRect/>
                      </a:stretch>
                    </p:blipFill>
                    <p:spPr>
                      <a:xfrm>
                        <a:off x="1192" y="1591"/>
                        <a:ext cx="1190"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472500" y="3826800"/>
            <a:ext cx="8202600" cy="2041200"/>
          </a:xfrm>
        </p:spPr>
        <p:txBody>
          <a:bodyPr anchor="t">
            <a:noAutofit/>
          </a:bodyPr>
          <a:lstStyle>
            <a:lvl1pPr>
              <a:defRPr sz="405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472501" y="3680016"/>
            <a:ext cx="866894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067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486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7" y="0"/>
            <a:ext cx="312713" cy="6858000"/>
          </a:xfrm>
          <a:prstGeom prst="rect">
            <a:avLst/>
          </a:prstGeom>
        </p:spPr>
      </p:pic>
      <p:sp>
        <p:nvSpPr>
          <p:cNvPr id="18" name="Date Placeholder 1"/>
          <p:cNvSpPr>
            <a:spLocks noGrp="1"/>
          </p:cNvSpPr>
          <p:nvPr>
            <p:ph type="dt" sz="half" idx="31"/>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24" name="Rectangle 23"/>
          <p:cNvSpPr/>
          <p:nvPr userDrawn="1"/>
        </p:nvSpPr>
        <p:spPr bwMode="white">
          <a:xfrm>
            <a:off x="1"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472501" y="2681103"/>
            <a:ext cx="2345911" cy="1495794"/>
          </a:xfrm>
          <a:prstGeom prst="rect">
            <a:avLst/>
          </a:prstGeom>
        </p:spPr>
        <p:txBody>
          <a:bodyPr anchor="ctr">
            <a:noAutofit/>
          </a:bodyPr>
          <a:lstStyle>
            <a:lvl1pPr>
              <a:defRPr sz="18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069542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5886" name="think-cell Slide" r:id="rId5" imgW="347" imgH="348" progId="TCLayout.ActiveDocument.1">
                  <p:embed/>
                </p:oleObj>
              </mc:Choice>
              <mc:Fallback>
                <p:oleObj name="think-cell Slide" r:id="rId5" imgW="347" imgH="348" progId="TCLayout.ActiveDocument.1">
                  <p:embed/>
                  <p:pic>
                    <p:nvPicPr>
                      <p:cNvPr id="3" name="Object 2"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6" y="0"/>
            <a:ext cx="312713" cy="6858000"/>
          </a:xfrm>
          <a:prstGeom prst="rect">
            <a:avLst/>
          </a:prstGeom>
        </p:spPr>
      </p:pic>
      <p:sp>
        <p:nvSpPr>
          <p:cNvPr id="14" name="Rectangle 13"/>
          <p:cNvSpPr/>
          <p:nvPr userDrawn="1"/>
        </p:nvSpPr>
        <p:spPr bwMode="white">
          <a:xfrm>
            <a:off x="1"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472501" y="622803"/>
            <a:ext cx="4707397" cy="2492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311408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6910" name="think-cell Slide" r:id="rId5" imgW="347" imgH="348" progId="TCLayout.ActiveDocument.1">
                  <p:embed/>
                </p:oleObj>
              </mc:Choice>
              <mc:Fallback>
                <p:oleObj name="think-cell Slide" r:id="rId5" imgW="347" imgH="348" progId="TCLayout.ActiveDocument.1">
                  <p:embed/>
                  <p:pic>
                    <p:nvPicPr>
                      <p:cNvPr id="3" name="Object 2"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6771936"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7258051" y="6443508"/>
            <a:ext cx="1111538" cy="115416"/>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72500" y="622803"/>
            <a:ext cx="6076188" cy="2492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92104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7934"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3" y="0"/>
            <a:ext cx="312713" cy="6858000"/>
          </a:xfrm>
          <a:prstGeom prst="rect">
            <a:avLst/>
          </a:prstGeom>
        </p:spPr>
      </p:pic>
      <p:sp>
        <p:nvSpPr>
          <p:cNvPr id="24" name="Title 4"/>
          <p:cNvSpPr>
            <a:spLocks noGrp="1"/>
          </p:cNvSpPr>
          <p:nvPr>
            <p:ph type="title" hasCustomPrompt="1"/>
          </p:nvPr>
        </p:nvSpPr>
        <p:spPr>
          <a:xfrm>
            <a:off x="472501" y="2681103"/>
            <a:ext cx="2345911" cy="1495794"/>
          </a:xfrm>
          <a:prstGeom prst="rect">
            <a:avLst/>
          </a:prstGeom>
        </p:spPr>
        <p:txBody>
          <a:bodyPr anchor="ctr">
            <a:noAutofit/>
          </a:bodyPr>
          <a:lstStyle>
            <a:lvl1pPr>
              <a:defRPr sz="18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7258051" y="6443508"/>
            <a:ext cx="1111538" cy="11541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8" name="TextBox 27"/>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980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8958"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88" y="0"/>
            <a:ext cx="312713"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4569017" y="0"/>
            <a:ext cx="4574983" cy="6858000"/>
          </a:xfrm>
          <a:prstGeom prst="rect">
            <a:avLst/>
          </a:prstGeom>
          <a:noFill/>
        </p:spPr>
        <p:txBody>
          <a:bodyPr lIns="914400" tIns="914400" rIns="914400" bIns="914400"/>
          <a:lstStyle>
            <a:lvl1pPr algn="ctr">
              <a:defRPr sz="135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2500" y="1785600"/>
            <a:ext cx="3291300" cy="3286800"/>
          </a:xfrm>
          <a:prstGeom prst="rect">
            <a:avLst/>
          </a:prstGeom>
          <a:noFill/>
        </p:spPr>
        <p:txBody>
          <a:bodyPr wrap="square" lIns="0" tIns="0" rIns="320040" bIns="0" anchor="ctr">
            <a:noAutofit/>
          </a:bodyPr>
          <a:lstStyle>
            <a:lvl1pPr>
              <a:defRPr sz="33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6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7258051" y="6443508"/>
            <a:ext cx="1111538" cy="11541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14147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3998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88" y="0"/>
            <a:ext cx="312713" cy="6858000"/>
          </a:xfrm>
          <a:prstGeom prst="rect">
            <a:avLst/>
          </a:prstGeom>
        </p:spPr>
      </p:pic>
      <p:sp>
        <p:nvSpPr>
          <p:cNvPr id="11" name="Rectangle 10"/>
          <p:cNvSpPr/>
          <p:nvPr userDrawn="1"/>
        </p:nvSpPr>
        <p:spPr bwMode="gray">
          <a:xfrm>
            <a:off x="5864659" y="0"/>
            <a:ext cx="3279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5865020" y="0"/>
            <a:ext cx="3278981" cy="6858000"/>
          </a:xfrm>
          <a:prstGeom prst="rect">
            <a:avLst/>
          </a:prstGeom>
          <a:noFill/>
        </p:spPr>
        <p:txBody>
          <a:bodyPr lIns="182880" tIns="914400" rIns="182880" bIns="914400"/>
          <a:lstStyle>
            <a:lvl1pPr algn="ctr">
              <a:defRPr sz="12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6443508"/>
            <a:ext cx="1111538" cy="11541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5" name="Title 1"/>
          <p:cNvSpPr>
            <a:spLocks noGrp="1"/>
          </p:cNvSpPr>
          <p:nvPr>
            <p:ph type="title" hasCustomPrompt="1"/>
          </p:nvPr>
        </p:nvSpPr>
        <p:spPr bwMode="black">
          <a:xfrm>
            <a:off x="473202" y="1785600"/>
            <a:ext cx="4685664" cy="3286800"/>
          </a:xfrm>
          <a:prstGeom prst="rect">
            <a:avLst/>
          </a:prstGeom>
        </p:spPr>
        <p:txBody>
          <a:bodyPr anchor="ctr">
            <a:noAutofit/>
          </a:bodyPr>
          <a:lstStyle>
            <a:lvl1pPr>
              <a:defRPr sz="33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6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772335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Left arro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41006"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9"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358801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8" name="TextBox 17"/>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472501" y="2764206"/>
            <a:ext cx="1858979" cy="1314311"/>
          </a:xfrm>
          <a:prstGeom prst="rect">
            <a:avLst/>
          </a:prstGeom>
        </p:spPr>
        <p:txBody>
          <a:bodyPr anchor="ctr">
            <a:noAutofit/>
          </a:bodyPr>
          <a:lstStyle>
            <a:lvl1pPr>
              <a:defRPr sz="18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48341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42030"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10"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472501" y="2764206"/>
            <a:ext cx="1858979"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7258051" y="6443508"/>
            <a:ext cx="1111538"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9"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05982" y="3402830"/>
            <a:ext cx="2021000" cy="3461745"/>
          </a:xfrm>
          <a:prstGeom prst="rect">
            <a:avLst/>
          </a:prstGeom>
        </p:spPr>
      </p:pic>
    </p:spTree>
    <p:extLst>
      <p:ext uri="{BB962C8B-B14F-4D97-AF65-F5344CB8AC3E}">
        <p14:creationId xmlns:p14="http://schemas.microsoft.com/office/powerpoint/2010/main" val="685498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43054"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9" name="TextBox 8"/>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6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7258051" y="6443508"/>
            <a:ext cx="1111538" cy="115416"/>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pic>
        <p:nvPicPr>
          <p:cNvPr id="1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00427" y="3382965"/>
            <a:ext cx="973931" cy="3571875"/>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3"/>
          <p:cNvSpPr/>
          <p:nvPr userDrawn="1"/>
        </p:nvSpPr>
        <p:spPr bwMode="white">
          <a:xfrm>
            <a:off x="1"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3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34049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44078"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19" name="Pentagon 3"/>
          <p:cNvSpPr/>
          <p:nvPr userDrawn="1"/>
        </p:nvSpPr>
        <p:spPr bwMode="white">
          <a:xfrm>
            <a:off x="1"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3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7258051" y="6443508"/>
            <a:ext cx="1111538"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6"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pic>
        <p:nvPicPr>
          <p:cNvPr id="17" name="Picture 16"/>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62111" y="3416300"/>
            <a:ext cx="2021000" cy="3441700"/>
          </a:xfrm>
          <a:prstGeom prst="rect">
            <a:avLst/>
          </a:prstGeom>
        </p:spPr>
      </p:pic>
    </p:spTree>
    <p:extLst>
      <p:ext uri="{BB962C8B-B14F-4D97-AF65-F5344CB8AC3E}">
        <p14:creationId xmlns:p14="http://schemas.microsoft.com/office/powerpoint/2010/main" val="1176873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Arrow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4510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4068" y="358801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9" name="Pentagon 8"/>
          <p:cNvSpPr/>
          <p:nvPr/>
        </p:nvSpPr>
        <p:spPr bwMode="white">
          <a:xfrm>
            <a:off x="1" y="0"/>
            <a:ext cx="477266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472500" y="622803"/>
            <a:ext cx="3560867" cy="2492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7258051" y="6443508"/>
            <a:ext cx="1111538" cy="115416"/>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6" name="TextBox 15"/>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695347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46126"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9" name="Pentagon 8"/>
          <p:cNvSpPr/>
          <p:nvPr/>
        </p:nvSpPr>
        <p:spPr bwMode="white">
          <a:xfrm>
            <a:off x="1"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472500" y="622803"/>
            <a:ext cx="3560867" cy="2492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7258051" y="6443508"/>
            <a:ext cx="1111538"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pic>
        <p:nvPicPr>
          <p:cNvPr id="13" name="Picture 12"/>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21316" y="3407806"/>
            <a:ext cx="2021000" cy="3456551"/>
          </a:xfrm>
          <a:prstGeom prst="rect">
            <a:avLst/>
          </a:prstGeom>
        </p:spPr>
      </p:pic>
    </p:spTree>
    <p:extLst>
      <p:ext uri="{BB962C8B-B14F-4D97-AF65-F5344CB8AC3E}">
        <p14:creationId xmlns:p14="http://schemas.microsoft.com/office/powerpoint/2010/main" val="1045590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47150" name="think-cell Slide" r:id="rId5" imgW="347" imgH="348" progId="TCLayout.ActiveDocument.1">
                  <p:embed/>
                </p:oleObj>
              </mc:Choice>
              <mc:Fallback>
                <p:oleObj name="think-cell Slide" r:id="rId5" imgW="347" imgH="348" progId="TCLayout.ActiveDocument.1">
                  <p:embed/>
                  <p:pic>
                    <p:nvPicPr>
                      <p:cNvPr id="3" name="Object 2"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0"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6" y="358801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7258051" y="6443508"/>
            <a:ext cx="1111538" cy="115416"/>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72500" y="622803"/>
            <a:ext cx="4690872" cy="2492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747363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48174" name="think-cell Slide" r:id="rId5" imgW="347" imgH="348" progId="TCLayout.ActiveDocument.1">
                  <p:embed/>
                </p:oleObj>
              </mc:Choice>
              <mc:Fallback>
                <p:oleObj name="think-cell Slide" r:id="rId5" imgW="347" imgH="348" progId="TCLayout.ActiveDocument.1">
                  <p:embed/>
                  <p:pic>
                    <p:nvPicPr>
                      <p:cNvPr id="3" name="Object 2"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472500" y="622803"/>
            <a:ext cx="4690872" cy="2492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7258051" y="6443508"/>
            <a:ext cx="1111538"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pic>
        <p:nvPicPr>
          <p:cNvPr id="14" name="Picture 13"/>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893577" y="3407806"/>
            <a:ext cx="2021000" cy="3456551"/>
          </a:xfrm>
          <a:prstGeom prst="rect">
            <a:avLst/>
          </a:prstGeom>
        </p:spPr>
      </p:pic>
    </p:spTree>
    <p:extLst>
      <p:ext uri="{BB962C8B-B14F-4D97-AF65-F5344CB8AC3E}">
        <p14:creationId xmlns:p14="http://schemas.microsoft.com/office/powerpoint/2010/main" val="2746794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49198"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7" name="Date Placeholder 4"/>
          <p:cNvSpPr>
            <a:spLocks noGrp="1"/>
          </p:cNvSpPr>
          <p:nvPr>
            <p:ph type="dt" sz="half" idx="10"/>
          </p:nvPr>
        </p:nvSpPr>
        <p:spPr>
          <a:xfrm>
            <a:off x="7258051" y="6443508"/>
            <a:ext cx="1111538" cy="115416"/>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0" name="TextBox 9"/>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472500" y="3826333"/>
            <a:ext cx="8199900" cy="1606550"/>
          </a:xfrm>
        </p:spPr>
        <p:txBody>
          <a:bodyPr anchor="b">
            <a:noAutofit/>
          </a:bodyPr>
          <a:lstStyle>
            <a:lvl1pPr marL="0" algn="l" defTabSz="685800" rtl="0" eaLnBrk="1" fontAlgn="auto" latinLnBrk="0" hangingPunct="1">
              <a:lnSpc>
                <a:spcPts val="4500"/>
              </a:lnSpc>
              <a:spcBef>
                <a:spcPts val="0"/>
              </a:spcBef>
              <a:spcAft>
                <a:spcPts val="0"/>
              </a:spcAft>
              <a:defRPr lang="en-US" sz="405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056331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Big statement ico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022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472500" y="3826333"/>
            <a:ext cx="8199900" cy="1606550"/>
          </a:xfrm>
          <a:prstGeom prst="rect">
            <a:avLst/>
          </a:prstGeom>
        </p:spPr>
        <p:txBody>
          <a:bodyPr anchor="b">
            <a:noAutofit/>
          </a:bodyPr>
          <a:lstStyle>
            <a:lvl1pPr marL="0" algn="l" defTabSz="685800" rtl="0" eaLnBrk="1" fontAlgn="auto" latinLnBrk="0" hangingPunct="1">
              <a:lnSpc>
                <a:spcPts val="4500"/>
              </a:lnSpc>
              <a:spcBef>
                <a:spcPts val="0"/>
              </a:spcBef>
              <a:spcAft>
                <a:spcPts val="0"/>
              </a:spcAft>
              <a:defRPr lang="en-US" sz="405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48578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1246" name="think-cell Slide" r:id="rId4" imgW="347" imgH="348" progId="TCLayout.ActiveDocument.1">
                  <p:embed/>
                </p:oleObj>
              </mc:Choice>
              <mc:Fallback>
                <p:oleObj name="think-cell Slide" r:id="rId4" imgW="347" imgH="348" progId="TCLayout.ActiveDocument.1">
                  <p:embed/>
                  <p:pic>
                    <p:nvPicPr>
                      <p:cNvPr id="3" name="Object 2" hidden="1"/>
                      <p:cNvPicPr/>
                      <p:nvPr/>
                    </p:nvPicPr>
                    <p:blipFill>
                      <a:blip r:embed="rId5"/>
                      <a:stretch>
                        <a:fillRect/>
                      </a:stretch>
                    </p:blipFill>
                    <p:spPr>
                      <a:xfrm>
                        <a:off x="1192" y="1591"/>
                        <a:ext cx="1190" cy="1587"/>
                      </a:xfrm>
                      <a:prstGeom prst="rect">
                        <a:avLst/>
                      </a:prstGeom>
                    </p:spPr>
                  </p:pic>
                </p:oleObj>
              </mc:Fallback>
            </mc:AlternateContent>
          </a:graphicData>
        </a:graphic>
      </p:graphicFrame>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3634" b="1258"/>
          <a:stretch/>
        </p:blipFill>
        <p:spPr>
          <a:xfrm rot="16200000" flipH="1">
            <a:off x="5001940" y="1363447"/>
            <a:ext cx="769257" cy="7514866"/>
          </a:xfrm>
          <a:prstGeom prst="rect">
            <a:avLst/>
          </a:prstGeom>
        </p:spPr>
      </p:pic>
      <p:sp>
        <p:nvSpPr>
          <p:cNvPr id="59" name="Freeform 58"/>
          <p:cNvSpPr>
            <a:spLocks/>
          </p:cNvSpPr>
          <p:nvPr/>
        </p:nvSpPr>
        <p:spPr bwMode="white">
          <a:xfrm flipH="1">
            <a:off x="0" y="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68580" tIns="34290" rIns="68580" bIns="34290" numCol="1" anchor="t" anchorCtr="0" compatLnSpc="1">
            <a:prstTxWarp prst="textNoShape">
              <a:avLst/>
            </a:prstTxWarp>
            <a:noAutofit/>
          </a:bodyPr>
          <a:lstStyle/>
          <a:p>
            <a:endParaRPr lang="en-US" sz="1350">
              <a:latin typeface="+mn-lt"/>
              <a:sym typeface="Trebuchet MS" panose="020B0603020202020204" pitchFamily="34" charset="0"/>
            </a:endParaRPr>
          </a:p>
        </p:txBody>
      </p:sp>
      <p:sp>
        <p:nvSpPr>
          <p:cNvPr id="6" name="TextBox 5"/>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Tree>
    <p:extLst>
      <p:ext uri="{BB962C8B-B14F-4D97-AF65-F5344CB8AC3E}">
        <p14:creationId xmlns:p14="http://schemas.microsoft.com/office/powerpoint/2010/main" val="3791953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Special gra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2270" name="think-cell Slide" r:id="rId5" imgW="347" imgH="348" progId="TCLayout.ActiveDocument.1">
                  <p:embed/>
                </p:oleObj>
              </mc:Choice>
              <mc:Fallback>
                <p:oleObj name="think-cell Slide" r:id="rId5" imgW="347" imgH="348" progId="TCLayout.ActiveDocument.1">
                  <p:embed/>
                  <p:pic>
                    <p:nvPicPr>
                      <p:cNvPr id="4" name="Object 3"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5" name="TextBox 4"/>
          <p:cNvSpPr txBox="1"/>
          <p:nvPr/>
        </p:nvSpPr>
        <p:spPr bwMode="white">
          <a:xfrm>
            <a:off x="8375904" y="6442872"/>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472500" y="622803"/>
            <a:ext cx="8199900" cy="2492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049709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3294"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1478" y="359436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mn-lt"/>
              <a:sym typeface="Trebuchet MS" panose="020B0603020202020204" pitchFamily="34" charset="0"/>
            </a:endParaRPr>
          </a:p>
        </p:txBody>
      </p:sp>
      <p:sp>
        <p:nvSpPr>
          <p:cNvPr id="20" name="TextBox 19"/>
          <p:cNvSpPr txBox="1"/>
          <p:nvPr userDrawn="1"/>
        </p:nvSpPr>
        <p:spPr>
          <a:xfrm>
            <a:off x="472500" y="2798187"/>
            <a:ext cx="2114550" cy="1321259"/>
          </a:xfrm>
          <a:prstGeom prst="rect">
            <a:avLst/>
          </a:prstGeom>
          <a:noFill/>
        </p:spPr>
        <p:txBody>
          <a:bodyPr wrap="square" lIns="0" tIns="0" rIns="0" bIns="0" rtlCol="0" anchor="ctr">
            <a:spAutoFit/>
          </a:bodyPr>
          <a:lstStyle/>
          <a:p>
            <a:pPr marL="0" indent="0">
              <a:lnSpc>
                <a:spcPct val="106000"/>
              </a:lnSpc>
              <a:spcAft>
                <a:spcPts val="525"/>
              </a:spcAft>
              <a:buFontTx/>
              <a:buNone/>
            </a:pPr>
            <a:r>
              <a:rPr lang="en-US" sz="405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7258051" y="6443508"/>
            <a:ext cx="1111538" cy="115416"/>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9" name="TextBox 18"/>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246834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 Blank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4318"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6" name="Date Placeholder 4"/>
          <p:cNvSpPr>
            <a:spLocks noGrp="1"/>
          </p:cNvSpPr>
          <p:nvPr>
            <p:ph type="dt" sz="half" idx="10"/>
          </p:nvPr>
        </p:nvSpPr>
        <p:spPr>
          <a:xfrm>
            <a:off x="7258051" y="6443508"/>
            <a:ext cx="1111538" cy="115416"/>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sym typeface="Trebuchet MS" panose="020B0603020202020204" pitchFamily="34" charset="0"/>
              </a:rPr>
              <a:t>Copyright © 2017 by The Boston Consulting Group, Inc. All rights reserved.</a:t>
            </a:r>
          </a:p>
        </p:txBody>
      </p:sp>
      <p:sp>
        <p:nvSpPr>
          <p:cNvPr id="11" name="TextBox 10"/>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solidFill>
                <a:latin typeface="+mn-lt"/>
                <a:sym typeface="Trebuchet MS" panose="020B0603020202020204" pitchFamily="34" charset="0"/>
              </a:rPr>
              <a:t>Project SATH_Gujarat Health_v5.pptx</a:t>
            </a:r>
            <a:endParaRPr lang="en-US" sz="525"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4080412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D. 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5342"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77345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6366"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6" name="Rectangle 5"/>
          <p:cNvSpPr/>
          <p:nvPr/>
        </p:nvSpPr>
        <p:spPr>
          <a:xfrm>
            <a:off x="3766370" y="2079754"/>
            <a:ext cx="4656804" cy="2492990"/>
          </a:xfrm>
          <a:prstGeom prst="rect">
            <a:avLst/>
          </a:prstGeom>
        </p:spPr>
        <p:txBody>
          <a:bodyPr wrap="square" lIns="0" tIns="0" rIns="0" bIns="0" anchor="ctr">
            <a:spAutoFit/>
          </a:bodyPr>
          <a:lstStyle/>
          <a:p>
            <a:pPr indent="0">
              <a:lnSpc>
                <a:spcPct val="100000"/>
              </a:lnSpc>
            </a:pPr>
            <a:r>
              <a:rPr lang="en-US" sz="675" b="0" dirty="0">
                <a:latin typeface="+mn-lt"/>
                <a:sym typeface="Trebuchet MS" panose="020B0603020202020204" pitchFamily="34" charset="0"/>
              </a:rPr>
              <a:t>The services and materials provided by The Boston Consulting Group (BCG) are subject to BCG's Standard Terms </a:t>
            </a:r>
            <a:br>
              <a:rPr lang="en-US" sz="675" b="0" dirty="0">
                <a:latin typeface="+mn-lt"/>
                <a:sym typeface="Trebuchet MS" panose="020B0603020202020204" pitchFamily="34" charset="0"/>
              </a:rPr>
            </a:br>
            <a:r>
              <a:rPr lang="en-US" sz="675"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675" b="0" dirty="0">
                <a:latin typeface="+mn-lt"/>
                <a:sym typeface="Trebuchet MS" panose="020B0603020202020204" pitchFamily="34" charset="0"/>
              </a:rPr>
            </a:br>
            <a:r>
              <a:rPr lang="en-US" sz="675" b="0" dirty="0">
                <a:latin typeface="+mn-lt"/>
                <a:sym typeface="Trebuchet MS" panose="020B0603020202020204" pitchFamily="34" charset="0"/>
              </a:rPr>
              <a:t>to update these materials after the date hereof, notwithstanding that such information may become outdated </a:t>
            </a:r>
            <a:br>
              <a:rPr lang="en-US" sz="675" b="0" dirty="0">
                <a:latin typeface="+mn-lt"/>
                <a:sym typeface="Trebuchet MS" panose="020B0603020202020204" pitchFamily="34" charset="0"/>
              </a:rPr>
            </a:br>
            <a:r>
              <a:rPr lang="en-US" sz="675" b="0" dirty="0">
                <a:latin typeface="+mn-lt"/>
                <a:sym typeface="Trebuchet MS" panose="020B0603020202020204" pitchFamily="34" charset="0"/>
              </a:rPr>
              <a:t>or inaccurate.</a:t>
            </a:r>
          </a:p>
          <a:p>
            <a:pPr indent="0">
              <a:lnSpc>
                <a:spcPct val="100000"/>
              </a:lnSpc>
            </a:pPr>
            <a:r>
              <a:rPr lang="en-US" sz="675" b="0" dirty="0">
                <a:latin typeface="+mn-lt"/>
                <a:sym typeface="Trebuchet MS" panose="020B0603020202020204" pitchFamily="34" charset="0"/>
              </a:rPr>
              <a:t> </a:t>
            </a:r>
          </a:p>
          <a:p>
            <a:pPr indent="0">
              <a:lnSpc>
                <a:spcPct val="100000"/>
              </a:lnSpc>
            </a:pPr>
            <a:r>
              <a:rPr lang="en-US" sz="675"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675" b="0" dirty="0">
                <a:latin typeface="+mn-lt"/>
                <a:sym typeface="Trebuchet MS" panose="020B0603020202020204" pitchFamily="34" charset="0"/>
              </a:rPr>
            </a:br>
            <a:r>
              <a:rPr lang="en-US" sz="675"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675" b="0" dirty="0">
              <a:latin typeface="+mn-lt"/>
              <a:sym typeface="Trebuchet MS" panose="020B0603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675" b="0" dirty="0">
                <a:latin typeface="+mn-lt"/>
                <a:sym typeface="Trebuchet MS" panose="020B0603020202020204" pitchFamily="34" charset="0"/>
              </a:rPr>
              <a:t>BCG does not provide fairness opinions or valuations of market transactions, and these materials should not be relied </a:t>
            </a:r>
            <a:br>
              <a:rPr lang="en-US" sz="675" b="0" dirty="0">
                <a:latin typeface="+mn-lt"/>
                <a:sym typeface="Trebuchet MS" panose="020B0603020202020204" pitchFamily="34" charset="0"/>
              </a:rPr>
            </a:br>
            <a:r>
              <a:rPr lang="en-US" sz="675"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675" b="0" dirty="0">
                <a:latin typeface="+mn-lt"/>
                <a:sym typeface="Trebuchet MS" panose="020B0603020202020204" pitchFamily="34" charset="0"/>
              </a:rPr>
            </a:br>
            <a:r>
              <a:rPr lang="en-US" sz="675"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479284" y="3061369"/>
            <a:ext cx="2399647" cy="52976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3825"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3275924"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467498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7390"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bwMode="black">
          <a:xfrm>
            <a:off x="469717" y="626321"/>
            <a:ext cx="4207888"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500">
              <a:solidFill>
                <a:prstClr val="white"/>
              </a:solidFill>
              <a:latin typeface="+mn-lt"/>
              <a:sym typeface="Trebuchet MS" panose="020B0603020202020204" pitchFamily="34" charset="0"/>
            </a:endParaRPr>
          </a:p>
        </p:txBody>
      </p:sp>
      <p:grpSp>
        <p:nvGrpSpPr>
          <p:cNvPr id="12" name="Group 4"/>
          <p:cNvGrpSpPr>
            <a:grpSpLocks noChangeAspect="1"/>
          </p:cNvGrpSpPr>
          <p:nvPr/>
        </p:nvGrpSpPr>
        <p:grpSpPr bwMode="auto">
          <a:xfrm>
            <a:off x="694568" y="2722052"/>
            <a:ext cx="3278358"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6E6F73"/>
                </a:solidFill>
                <a:latin typeface="+mn-lt"/>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6E6F73"/>
                </a:solidFill>
                <a:latin typeface="+mn-lt"/>
                <a:sym typeface="Trebuchet MS" panose="020B0603020202020204" pitchFamily="34" charset="0"/>
              </a:endParaRPr>
            </a:p>
          </p:txBody>
        </p:sp>
      </p:grpSp>
      <p:sp>
        <p:nvSpPr>
          <p:cNvPr id="15" name="TextBox 14"/>
          <p:cNvSpPr txBox="1"/>
          <p:nvPr/>
        </p:nvSpPr>
        <p:spPr bwMode="white">
          <a:xfrm>
            <a:off x="693736" y="5715178"/>
            <a:ext cx="630601" cy="170110"/>
          </a:xfrm>
          <a:prstGeom prst="rect">
            <a:avLst/>
          </a:prstGeom>
          <a:noFill/>
        </p:spPr>
        <p:txBody>
          <a:bodyPr wrap="none" lIns="0" tIns="0" rIns="0" bIns="0" rtlCol="0" anchor="b">
            <a:noAutofit/>
          </a:bodyPr>
          <a:lstStyle/>
          <a:p>
            <a:pPr>
              <a:lnSpc>
                <a:spcPct val="90000"/>
              </a:lnSpc>
              <a:spcAft>
                <a:spcPts val="450"/>
              </a:spcAft>
            </a:pPr>
            <a:r>
              <a:rPr lang="en-US" sz="900" dirty="0">
                <a:solidFill>
                  <a:schemeClr val="bg1"/>
                </a:solidFill>
                <a:latin typeface="+mn-lt"/>
                <a:sym typeface="Trebuchet MS" panose="020B0603020202020204" pitchFamily="34" charset="0"/>
              </a:rPr>
              <a:t>bcg.com</a:t>
            </a:r>
          </a:p>
        </p:txBody>
      </p:sp>
    </p:spTree>
    <p:extLst>
      <p:ext uri="{BB962C8B-B14F-4D97-AF65-F5344CB8AC3E}">
        <p14:creationId xmlns:p14="http://schemas.microsoft.com/office/powerpoint/2010/main" val="2920125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8414" name="think-cell Slide" r:id="rId5" imgW="347" imgH="348" progId="TCLayout.ActiveDocument.1">
                  <p:embed/>
                </p:oleObj>
              </mc:Choice>
              <mc:Fallback>
                <p:oleObj name="think-cell Slide" r:id="rId5" imgW="347" imgH="348" progId="TCLayout.ActiveDocument.1">
                  <p:embed/>
                  <p:pic>
                    <p:nvPicPr>
                      <p:cNvPr id="3" name="Object 2" hidden="1"/>
                      <p:cNvPicPr/>
                      <p:nvPr/>
                    </p:nvPicPr>
                    <p:blipFill>
                      <a:blip r:embed="rId6"/>
                      <a:stretch>
                        <a:fillRect/>
                      </a:stretch>
                    </p:blipFill>
                    <p:spPr>
                      <a:xfrm>
                        <a:off x="1192" y="1591"/>
                        <a:ext cx="1190" cy="1587"/>
                      </a:xfrm>
                      <a:prstGeom prst="rect">
                        <a:avLst/>
                      </a:prstGeom>
                    </p:spPr>
                  </p:pic>
                </p:oleObj>
              </mc:Fallback>
            </mc:AlternateContent>
          </a:graphicData>
        </a:graphic>
      </p:graphicFrame>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schemeClr val="bg1"/>
                </a:solidFill>
                <a:latin typeface="+mn-lt"/>
              </a:endParaRPr>
            </a:p>
          </p:txBody>
        </p:sp>
        <p:sp>
          <p:nvSpPr>
            <p:cNvPr id="153" name="Footnote example"/>
            <p:cNvSpPr txBox="1"/>
            <p:nvPr/>
          </p:nvSpPr>
          <p:spPr>
            <a:xfrm>
              <a:off x="630000" y="6248316"/>
              <a:ext cx="9030914" cy="311624"/>
            </a:xfrm>
            <a:prstGeom prst="rect">
              <a:avLst/>
            </a:prstGeom>
            <a:noFill/>
          </p:spPr>
          <p:txBody>
            <a:bodyPr wrap="square" lIns="0" tIns="0" rIns="0" bIns="0" rtlCol="0" anchor="b">
              <a:sp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US" sz="750" b="0" i="0" u="none" strike="noStrike" kern="1200" cap="none" spc="0" normalizeH="0" baseline="0" noProof="0" dirty="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7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US" sz="750" b="0" i="0" u="none" strike="noStrike" kern="1200" cap="none" spc="0" normalizeH="0" baseline="0" noProof="0" dirty="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7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54611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5943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7" name="TextBox 6"/>
          <p:cNvSpPr txBox="1"/>
          <p:nvPr userDrawn="1"/>
        </p:nvSpPr>
        <p:spPr bwMode="white">
          <a:xfrm>
            <a:off x="8375904" y="6442872"/>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1" name="Rectangle 10"/>
          <p:cNvSpPr/>
          <p:nvPr userDrawn="1"/>
        </p:nvSpPr>
        <p:spPr bwMode="invGray">
          <a:xfrm>
            <a:off x="1041110" y="4691187"/>
            <a:ext cx="697003"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1882112" y="4691187"/>
            <a:ext cx="1177614"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dirty="0">
              <a:solidFill>
                <a:srgbClr val="FFFFFF"/>
              </a:solidFill>
              <a:latin typeface="Trebuchet MS" panose="020B0603020202020204" pitchFamily="34" charset="0"/>
            </a:endParaRPr>
          </a:p>
        </p:txBody>
      </p:sp>
      <p:sp>
        <p:nvSpPr>
          <p:cNvPr id="2" name="TextBox 1"/>
          <p:cNvSpPr txBox="1"/>
          <p:nvPr userDrawn="1"/>
        </p:nvSpPr>
        <p:spPr>
          <a:xfrm>
            <a:off x="472500" y="907202"/>
            <a:ext cx="2586600" cy="915351"/>
          </a:xfrm>
          <a:prstGeom prst="rect">
            <a:avLst/>
          </a:prstGeom>
          <a:noFill/>
          <a:ln>
            <a:solidFill>
              <a:schemeClr val="bg1"/>
            </a:solidFill>
          </a:ln>
        </p:spPr>
        <p:txBody>
          <a:bodyPr wrap="square" lIns="459000" tIns="351000" rIns="0" bIns="0" rtlCol="0" anchor="t">
            <a:spAutoFit/>
          </a:bodyPr>
          <a:lstStyle/>
          <a:p>
            <a:pPr>
              <a:lnSpc>
                <a:spcPct val="90000"/>
              </a:lnSpc>
              <a:spcAft>
                <a:spcPts val="450"/>
              </a:spcAft>
            </a:pPr>
            <a:endParaRPr lang="en-US" sz="4050" dirty="0">
              <a:solidFill>
                <a:schemeClr val="bg1"/>
              </a:solidFill>
            </a:endParaRPr>
          </a:p>
        </p:txBody>
      </p:sp>
      <p:sp>
        <p:nvSpPr>
          <p:cNvPr id="10" name="TextBox 1"/>
          <p:cNvSpPr txBox="1"/>
          <p:nvPr userDrawn="1"/>
        </p:nvSpPr>
        <p:spPr>
          <a:xfrm>
            <a:off x="824407" y="1115416"/>
            <a:ext cx="1882247" cy="684418"/>
          </a:xfrm>
          <a:prstGeom prst="rect">
            <a:avLst/>
          </a:prstGeom>
          <a:noFill/>
        </p:spPr>
        <p:txBody>
          <a:bodyPr wrap="none" rtlCol="0">
            <a:spAutoFit/>
          </a:bodyPr>
          <a:lstStyle/>
          <a:p>
            <a:pPr algn="ctr" fontAlgn="auto">
              <a:lnSpc>
                <a:spcPct val="95000"/>
              </a:lnSpc>
              <a:spcBef>
                <a:spcPts val="0"/>
              </a:spcBef>
              <a:spcAft>
                <a:spcPts val="0"/>
              </a:spcAft>
            </a:pPr>
            <a:r>
              <a:rPr lang="en-US" sz="4050" dirty="0">
                <a:solidFill>
                  <a:schemeClr val="bg1"/>
                </a:solidFill>
                <a:latin typeface="+mj-lt"/>
              </a:rPr>
              <a:t>Agenda</a:t>
            </a:r>
          </a:p>
        </p:txBody>
      </p:sp>
    </p:spTree>
    <p:extLst>
      <p:ext uri="{BB962C8B-B14F-4D97-AF65-F5344CB8AC3E}">
        <p14:creationId xmlns:p14="http://schemas.microsoft.com/office/powerpoint/2010/main" val="564109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6046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92" y="1591"/>
                        <a:ext cx="1190" cy="1587"/>
                      </a:xfrm>
                      <a:prstGeom prst="rect">
                        <a:avLst/>
                      </a:prstGeom>
                    </p:spPr>
                  </p:pic>
                </p:oleObj>
              </mc:Fallback>
            </mc:AlternateContent>
          </a:graphicData>
        </a:graphic>
      </p:graphicFrame>
      <p:sp>
        <p:nvSpPr>
          <p:cNvPr id="7" name="TextBox 6"/>
          <p:cNvSpPr txBox="1"/>
          <p:nvPr userDrawn="1"/>
        </p:nvSpPr>
        <p:spPr bwMode="white">
          <a:xfrm>
            <a:off x="8375904" y="6442872"/>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0" name="Rectangle 9"/>
          <p:cNvSpPr/>
          <p:nvPr userDrawn="1"/>
        </p:nvSpPr>
        <p:spPr bwMode="white">
          <a:xfrm>
            <a:off x="963557" y="1428131"/>
            <a:ext cx="71075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Trebuchet MS" panose="020B0603020202020204" pitchFamily="34" charset="0"/>
            </a:endParaRPr>
          </a:p>
        </p:txBody>
      </p:sp>
    </p:spTree>
    <p:extLst>
      <p:ext uri="{BB962C8B-B14F-4D97-AF65-F5344CB8AC3E}">
        <p14:creationId xmlns:p14="http://schemas.microsoft.com/office/powerpoint/2010/main" val="2246147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6148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92" y="1591"/>
                        <a:ext cx="1190" cy="1587"/>
                      </a:xfrm>
                      <a:prstGeom prst="rect">
                        <a:avLst/>
                      </a:prstGeom>
                    </p:spPr>
                  </p:pic>
                </p:oleObj>
              </mc:Fallback>
            </mc:AlternateContent>
          </a:graphicData>
        </a:graphic>
      </p:graphicFrame>
      <p:sp>
        <p:nvSpPr>
          <p:cNvPr id="7" name="TextBox 6"/>
          <p:cNvSpPr txBox="1"/>
          <p:nvPr userDrawn="1"/>
        </p:nvSpPr>
        <p:spPr bwMode="white">
          <a:xfrm>
            <a:off x="8375904" y="6442872"/>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0" name="Title 1"/>
          <p:cNvSpPr txBox="1">
            <a:spLocks/>
          </p:cNvSpPr>
          <p:nvPr userDrawn="1"/>
        </p:nvSpPr>
        <p:spPr>
          <a:xfrm>
            <a:off x="472500" y="622800"/>
            <a:ext cx="5392499" cy="353174"/>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50" dirty="0">
                <a:solidFill>
                  <a:schemeClr val="bg1"/>
                </a:solidFill>
              </a:rPr>
              <a:t>Agenda</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255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6251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3" y="0"/>
            <a:ext cx="312713" cy="6858000"/>
          </a:xfrm>
          <a:prstGeom prst="rect">
            <a:avLst/>
          </a:prstGeom>
        </p:spPr>
      </p:pic>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472502" y="3207718"/>
            <a:ext cx="1160357" cy="332399"/>
          </a:xfrm>
          <a:prstGeom prst="rect">
            <a:avLst/>
          </a:prstGeom>
          <a:noFill/>
        </p:spPr>
        <p:txBody>
          <a:bodyPr wrap="square" lIns="0" tIns="0" rIns="0" bIns="0" rtlCol="0" anchor="t">
            <a:spAutoFit/>
          </a:bodyPr>
          <a:lstStyle/>
          <a:p>
            <a:pPr>
              <a:lnSpc>
                <a:spcPct val="90000"/>
              </a:lnSpc>
              <a:spcAft>
                <a:spcPts val="450"/>
              </a:spcAft>
            </a:pPr>
            <a:r>
              <a:rPr lang="en-US" sz="2400" dirty="0">
                <a:solidFill>
                  <a:schemeClr val="bg1"/>
                </a:solidFill>
              </a:rPr>
              <a:t>Agenda</a:t>
            </a:r>
          </a:p>
        </p:txBody>
      </p:sp>
    </p:spTree>
    <p:extLst>
      <p:ext uri="{BB962C8B-B14F-4D97-AF65-F5344CB8AC3E}">
        <p14:creationId xmlns:p14="http://schemas.microsoft.com/office/powerpoint/2010/main" val="1457000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6353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5"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8" name="Rectangle 7"/>
          <p:cNvSpPr/>
          <p:nvPr userDrawn="1"/>
        </p:nvSpPr>
        <p:spPr bwMode="invGray">
          <a:xfrm>
            <a:off x="1041110" y="4691187"/>
            <a:ext cx="697003"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1882112" y="4691187"/>
            <a:ext cx="1177614"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dirty="0">
              <a:solidFill>
                <a:srgbClr val="FFFFFF"/>
              </a:solidFill>
              <a:latin typeface="Trebuchet MS" panose="020B0603020202020204" pitchFamily="34" charset="0"/>
            </a:endParaRPr>
          </a:p>
        </p:txBody>
      </p:sp>
      <p:sp>
        <p:nvSpPr>
          <p:cNvPr id="11" name="TextBox 10"/>
          <p:cNvSpPr txBox="1"/>
          <p:nvPr userDrawn="1"/>
        </p:nvSpPr>
        <p:spPr>
          <a:xfrm>
            <a:off x="472500" y="907201"/>
            <a:ext cx="2586600" cy="915351"/>
          </a:xfrm>
          <a:prstGeom prst="rect">
            <a:avLst/>
          </a:prstGeom>
          <a:noFill/>
          <a:ln>
            <a:solidFill>
              <a:schemeClr val="accent4"/>
            </a:solidFill>
          </a:ln>
        </p:spPr>
        <p:txBody>
          <a:bodyPr wrap="square" lIns="459000" tIns="351000" rIns="0" bIns="0" rtlCol="0" anchor="t">
            <a:spAutoFit/>
          </a:bodyPr>
          <a:lstStyle/>
          <a:p>
            <a:pPr>
              <a:lnSpc>
                <a:spcPct val="90000"/>
              </a:lnSpc>
              <a:spcAft>
                <a:spcPts val="450"/>
              </a:spcAft>
            </a:pPr>
            <a:endParaRPr lang="en-US" sz="4050" dirty="0">
              <a:solidFill>
                <a:schemeClr val="accent4"/>
              </a:solidFill>
            </a:endParaRPr>
          </a:p>
        </p:txBody>
      </p:sp>
      <p:sp>
        <p:nvSpPr>
          <p:cNvPr id="9" name="TextBox 1"/>
          <p:cNvSpPr txBox="1"/>
          <p:nvPr userDrawn="1"/>
        </p:nvSpPr>
        <p:spPr>
          <a:xfrm>
            <a:off x="824407" y="1115416"/>
            <a:ext cx="1882247" cy="684418"/>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050" dirty="0"/>
              <a:t>Agenda</a:t>
            </a:r>
          </a:p>
        </p:txBody>
      </p:sp>
    </p:spTree>
    <p:extLst>
      <p:ext uri="{BB962C8B-B14F-4D97-AF65-F5344CB8AC3E}">
        <p14:creationId xmlns:p14="http://schemas.microsoft.com/office/powerpoint/2010/main" val="1925846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Agenda D. Section Hea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6455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591"/>
                        <a:ext cx="1190" cy="1587"/>
                      </a:xfrm>
                      <a:prstGeom prst="rect">
                        <a:avLst/>
                      </a:prstGeom>
                    </p:spPr>
                  </p:pic>
                </p:oleObj>
              </mc:Fallback>
            </mc:AlternateContent>
          </a:graphicData>
        </a:graphic>
      </p:graphicFrame>
      <p:sp>
        <p:nvSpPr>
          <p:cNvPr id="5"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8" name="Rectangle 7"/>
          <p:cNvSpPr/>
          <p:nvPr userDrawn="1"/>
        </p:nvSpPr>
        <p:spPr bwMode="white">
          <a:xfrm>
            <a:off x="963557" y="1428131"/>
            <a:ext cx="71075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963900" y="2667600"/>
            <a:ext cx="72144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a:solidFill>
                <a:prstClr val="white"/>
              </a:solidFill>
              <a:latin typeface="Trebuchet MS" panose="020B0603020202020204" pitchFamily="34" charset="0"/>
            </a:endParaRPr>
          </a:p>
        </p:txBody>
      </p:sp>
    </p:spTree>
    <p:extLst>
      <p:ext uri="{BB962C8B-B14F-4D97-AF65-F5344CB8AC3E}">
        <p14:creationId xmlns:p14="http://schemas.microsoft.com/office/powerpoint/2010/main" val="3115032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6558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591"/>
                        <a:ext cx="1190" cy="1587"/>
                      </a:xfrm>
                      <a:prstGeom prst="rect">
                        <a:avLst/>
                      </a:prstGeom>
                    </p:spPr>
                  </p:pic>
                </p:oleObj>
              </mc:Fallback>
            </mc:AlternateContent>
          </a:graphicData>
        </a:graphic>
      </p:graphicFrame>
      <p:sp>
        <p:nvSpPr>
          <p:cNvPr id="5"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7" name="Title 1"/>
          <p:cNvSpPr txBox="1">
            <a:spLocks/>
          </p:cNvSpPr>
          <p:nvPr userDrawn="1"/>
        </p:nvSpPr>
        <p:spPr>
          <a:xfrm>
            <a:off x="472500" y="622800"/>
            <a:ext cx="5392499" cy="353174"/>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50" dirty="0">
                <a:solidFill>
                  <a:schemeClr val="accent4"/>
                </a:solidFill>
              </a:rPr>
              <a:t>Agenda</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082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6660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3" y="0"/>
            <a:ext cx="312713" cy="6858000"/>
          </a:xfrm>
          <a:prstGeom prst="rect">
            <a:avLst/>
          </a:prstGeom>
        </p:spPr>
      </p:pic>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a:solidFill>
                <a:schemeClr val="bg1"/>
              </a:solidFill>
              <a:latin typeface="+mn-lt"/>
              <a:sym typeface="Trebuchet MS" panose="020B0603020202020204" pitchFamily="34" charset="0"/>
            </a:endParaRPr>
          </a:p>
        </p:txBody>
      </p:sp>
      <p:sp>
        <p:nvSpPr>
          <p:cNvPr id="29"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28" name="TextBox 27"/>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757809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472502" y="3262148"/>
            <a:ext cx="870785" cy="249299"/>
          </a:xfrm>
          <a:prstGeom prst="rect">
            <a:avLst/>
          </a:prstGeom>
          <a:noFill/>
        </p:spPr>
        <p:txBody>
          <a:bodyPr wrap="square" lIns="0" tIns="0" rIns="0" bIns="0" rtlCol="0" anchor="t">
            <a:spAutoFit/>
          </a:bodyPr>
          <a:lstStyle/>
          <a:p>
            <a:pPr>
              <a:lnSpc>
                <a:spcPct val="90000"/>
              </a:lnSpc>
              <a:spcAft>
                <a:spcPts val="450"/>
              </a:spcAft>
            </a:pPr>
            <a:r>
              <a:rPr lang="en-US" sz="1800" dirty="0">
                <a:solidFill>
                  <a:schemeClr val="bg1"/>
                </a:solidFill>
              </a:rPr>
              <a:t>Agenda</a:t>
            </a:r>
          </a:p>
        </p:txBody>
      </p:sp>
    </p:spTree>
    <p:extLst>
      <p:ext uri="{BB962C8B-B14F-4D97-AF65-F5344CB8AC3E}">
        <p14:creationId xmlns:p14="http://schemas.microsoft.com/office/powerpoint/2010/main" val="3891887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6763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591"/>
                        <a:ext cx="1190" cy="1587"/>
                      </a:xfrm>
                      <a:prstGeom prst="rect">
                        <a:avLst/>
                      </a:prstGeom>
                    </p:spPr>
                  </p:pic>
                </p:oleObj>
              </mc:Fallback>
            </mc:AlternateContent>
          </a:graphicData>
        </a:graphic>
      </p:graphicFrame>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1478" y="359436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472500" y="2798187"/>
            <a:ext cx="2114550" cy="1321259"/>
          </a:xfrm>
          <a:prstGeom prst="rect">
            <a:avLst/>
          </a:prstGeom>
          <a:noFill/>
        </p:spPr>
        <p:txBody>
          <a:bodyPr wrap="square" lIns="0" tIns="0" rIns="0" bIns="0" rtlCol="0" anchor="ctr">
            <a:spAutoFit/>
          </a:bodyPr>
          <a:lstStyle/>
          <a:p>
            <a:pPr marL="0" indent="0">
              <a:lnSpc>
                <a:spcPct val="106000"/>
              </a:lnSpc>
              <a:spcAft>
                <a:spcPts val="525"/>
              </a:spcAft>
              <a:buFontTx/>
              <a:buNone/>
            </a:pPr>
            <a:r>
              <a:rPr lang="en-US" sz="405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6473430"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Trebuchet MS" panose="020B0603020202020204" pitchFamily="34" charset="0"/>
                <a:sym typeface="Trebuchet MS" panose="020B0603020202020204" pitchFamily="34" charset="0"/>
              </a:rPr>
              <a:t>Copyright © 2017 by The Boston Consulting Group, Inc. All rights reserved.</a:t>
            </a:r>
          </a:p>
        </p:txBody>
      </p:sp>
      <p:sp>
        <p:nvSpPr>
          <p:cNvPr id="19" name="TextBox 18"/>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Trebuchet MS" panose="020B0603020202020204" pitchFamily="34" charset="0"/>
              <a:ea typeface="+mn-ea"/>
              <a:cs typeface="+mn-cs"/>
              <a:sym typeface="Trebuchet MS" panose="020B0603020202020204" pitchFamily="34" charset="0"/>
            </a:endParaRPr>
          </a:p>
        </p:txBody>
      </p:sp>
    </p:spTree>
    <p:extLst>
      <p:ext uri="{BB962C8B-B14F-4D97-AF65-F5344CB8AC3E}">
        <p14:creationId xmlns:p14="http://schemas.microsoft.com/office/powerpoint/2010/main" val="2929460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63469"/>
            <a:ext cx="6858000" cy="1246495"/>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5443539" y="6455052"/>
            <a:ext cx="833654" cy="103875"/>
          </a:xfrm>
        </p:spPr>
        <p:txBody>
          <a:bodyPr/>
          <a:lstStyle/>
          <a:p>
            <a:pPr defTabSz="685800">
              <a:defRPr/>
            </a:pPr>
            <a:fld id="{263AB741-53C6-4E8B-80E7-F8FFF94AC211}" type="datetimeFigureOut">
              <a:rPr lang="en-GB" sz="675" smtClean="0">
                <a:solidFill>
                  <a:prstClr val="black">
                    <a:tint val="75000"/>
                  </a:prstClr>
                </a:solidFill>
              </a:rPr>
              <a:pPr defTabSz="685800">
                <a:defRPr/>
              </a:pPr>
              <a:t>16/11/2019</a:t>
            </a:fld>
            <a:endParaRPr lang="en-GB" sz="675">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GB" sz="675">
              <a:solidFill>
                <a:prstClr val="black">
                  <a:tint val="75000"/>
                </a:prstClr>
              </a:solidFill>
            </a:endParaRPr>
          </a:p>
        </p:txBody>
      </p:sp>
      <p:sp>
        <p:nvSpPr>
          <p:cNvPr id="6" name="Slide Number Placeholder 5"/>
          <p:cNvSpPr>
            <a:spLocks noGrp="1"/>
          </p:cNvSpPr>
          <p:nvPr>
            <p:ph type="sldNum" sz="quarter" idx="12"/>
          </p:nvPr>
        </p:nvSpPr>
        <p:spPr/>
        <p:txBody>
          <a:bodyPr/>
          <a:lstStyle/>
          <a:p>
            <a:pPr algn="r" defTabSz="685800">
              <a:defRPr/>
            </a:pPr>
            <a:fld id="{8712F8C9-9ED2-4DA0-B810-F03A7A754E14}" type="slidenum">
              <a:rPr lang="en-GB" sz="675" smtClean="0">
                <a:solidFill>
                  <a:srgbClr val="5FCBEF"/>
                </a:solidFill>
              </a:rPr>
              <a:pPr algn="r" defTabSz="685800">
                <a:defRPr/>
              </a:pPr>
              <a:t>‹#›</a:t>
            </a:fld>
            <a:endParaRPr lang="en-GB" sz="675">
              <a:solidFill>
                <a:srgbClr val="5FCBEF"/>
              </a:solidFill>
            </a:endParaRPr>
          </a:p>
        </p:txBody>
      </p:sp>
    </p:spTree>
    <p:extLst>
      <p:ext uri="{BB962C8B-B14F-4D97-AF65-F5344CB8AC3E}">
        <p14:creationId xmlns:p14="http://schemas.microsoft.com/office/powerpoint/2010/main" val="8757386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43539" y="6455052"/>
            <a:ext cx="833654" cy="103875"/>
          </a:xfrm>
        </p:spPr>
        <p:txBody>
          <a:bodyPr/>
          <a:lstStyle/>
          <a:p>
            <a:pPr defTabSz="685800">
              <a:defRPr/>
            </a:pPr>
            <a:fld id="{263AB741-53C6-4E8B-80E7-F8FFF94AC211}" type="datetimeFigureOut">
              <a:rPr lang="en-GB" sz="675" smtClean="0">
                <a:solidFill>
                  <a:prstClr val="black">
                    <a:tint val="75000"/>
                  </a:prstClr>
                </a:solidFill>
              </a:rPr>
              <a:pPr defTabSz="685800">
                <a:defRPr/>
              </a:pPr>
              <a:t>16/11/2019</a:t>
            </a:fld>
            <a:endParaRPr lang="en-GB" sz="675">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GB" sz="675">
              <a:solidFill>
                <a:prstClr val="black">
                  <a:tint val="75000"/>
                </a:prstClr>
              </a:solidFill>
            </a:endParaRPr>
          </a:p>
        </p:txBody>
      </p:sp>
      <p:sp>
        <p:nvSpPr>
          <p:cNvPr id="6" name="Slide Number Placeholder 5"/>
          <p:cNvSpPr>
            <a:spLocks noGrp="1"/>
          </p:cNvSpPr>
          <p:nvPr>
            <p:ph type="sldNum" sz="quarter" idx="12"/>
          </p:nvPr>
        </p:nvSpPr>
        <p:spPr/>
        <p:txBody>
          <a:bodyPr/>
          <a:lstStyle/>
          <a:p>
            <a:pPr algn="r" defTabSz="685800">
              <a:defRPr/>
            </a:pPr>
            <a:fld id="{8712F8C9-9ED2-4DA0-B810-F03A7A754E14}" type="slidenum">
              <a:rPr lang="en-GB" sz="675" smtClean="0">
                <a:solidFill>
                  <a:srgbClr val="5FCBEF"/>
                </a:solidFill>
              </a:rPr>
              <a:pPr algn="r" defTabSz="685800">
                <a:defRPr/>
              </a:pPr>
              <a:t>‹#›</a:t>
            </a:fld>
            <a:endParaRPr lang="en-GB" sz="675">
              <a:solidFill>
                <a:srgbClr val="5FCBEF"/>
              </a:solidFill>
            </a:endParaRPr>
          </a:p>
        </p:txBody>
      </p:sp>
    </p:spTree>
    <p:extLst>
      <p:ext uri="{BB962C8B-B14F-4D97-AF65-F5344CB8AC3E}">
        <p14:creationId xmlns:p14="http://schemas.microsoft.com/office/powerpoint/2010/main" val="16028799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Dasra Master - Text Page">
    <p:spTree>
      <p:nvGrpSpPr>
        <p:cNvPr id="1" name=""/>
        <p:cNvGrpSpPr/>
        <p:nvPr/>
      </p:nvGrpSpPr>
      <p:grpSpPr>
        <a:xfrm>
          <a:off x="0" y="0"/>
          <a:ext cx="0" cy="0"/>
          <a:chOff x="0" y="0"/>
          <a:chExt cx="0" cy="0"/>
        </a:xfrm>
      </p:grpSpPr>
      <p:cxnSp>
        <p:nvCxnSpPr>
          <p:cNvPr id="5" name="Straight Connector 4"/>
          <p:cNvCxnSpPr/>
          <p:nvPr userDrawn="1"/>
        </p:nvCxnSpPr>
        <p:spPr>
          <a:xfrm>
            <a:off x="355999" y="908050"/>
            <a:ext cx="70354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249806" y="246340"/>
            <a:ext cx="7119277" cy="368300"/>
          </a:xfrm>
          <a:prstGeom prst="rect">
            <a:avLst/>
          </a:prstGeom>
        </p:spPr>
        <p:txBody>
          <a:bodyPr/>
          <a:lstStyle>
            <a:lvl1pPr>
              <a:defRPr sz="1650" b="1" i="1"/>
            </a:lvl1pPr>
          </a:lstStyle>
          <a:p>
            <a:pPr lvl="0"/>
            <a:r>
              <a:rPr lang="en-US" dirty="0"/>
              <a:t>Click to edit Master text styles</a:t>
            </a:r>
          </a:p>
        </p:txBody>
      </p:sp>
      <p:sp>
        <p:nvSpPr>
          <p:cNvPr id="8" name="Text Placeholder 7"/>
          <p:cNvSpPr>
            <a:spLocks noGrp="1"/>
          </p:cNvSpPr>
          <p:nvPr>
            <p:ph type="body" sz="quarter" idx="12"/>
          </p:nvPr>
        </p:nvSpPr>
        <p:spPr>
          <a:xfrm>
            <a:off x="256568" y="629550"/>
            <a:ext cx="7125393" cy="341313"/>
          </a:xfrm>
          <a:prstGeom prst="rect">
            <a:avLst/>
          </a:prstGeom>
        </p:spPr>
        <p:txBody>
          <a:bodyPr/>
          <a:lstStyle>
            <a:lvl1pPr>
              <a:defRPr b="1"/>
            </a:lvl1pPr>
          </a:lstStyle>
          <a:p>
            <a:pPr lvl="0"/>
            <a:r>
              <a:rPr lang="en-US" dirty="0"/>
              <a:t>Click to edit Master text styles</a:t>
            </a:r>
          </a:p>
        </p:txBody>
      </p:sp>
      <p:sp>
        <p:nvSpPr>
          <p:cNvPr id="10" name="Text Placeholder 9"/>
          <p:cNvSpPr>
            <a:spLocks noGrp="1"/>
          </p:cNvSpPr>
          <p:nvPr>
            <p:ph type="body" sz="quarter" idx="13"/>
          </p:nvPr>
        </p:nvSpPr>
        <p:spPr>
          <a:xfrm>
            <a:off x="256616" y="930323"/>
            <a:ext cx="7118901" cy="4246562"/>
          </a:xfrm>
          <a:prstGeom prst="rect">
            <a:avLst/>
          </a:prstGeom>
        </p:spPr>
        <p:txBody>
          <a:bodyPr/>
          <a:lstStyle>
            <a:lvl1pPr>
              <a:defRPr sz="900" b="0"/>
            </a:lvl1pPr>
          </a:lstStyle>
          <a:p>
            <a:pPr lvl="0"/>
            <a:r>
              <a:rPr lang="en-US" dirty="0"/>
              <a:t>Click to edit Master text styles</a:t>
            </a:r>
          </a:p>
        </p:txBody>
      </p:sp>
    </p:spTree>
    <p:extLst>
      <p:ext uri="{BB962C8B-B14F-4D97-AF65-F5344CB8AC3E}">
        <p14:creationId xmlns:p14="http://schemas.microsoft.com/office/powerpoint/2010/main" val="286445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Dasra Master - Text Page">
    <p:spTree>
      <p:nvGrpSpPr>
        <p:cNvPr id="1" name=""/>
        <p:cNvGrpSpPr/>
        <p:nvPr/>
      </p:nvGrpSpPr>
      <p:grpSpPr>
        <a:xfrm>
          <a:off x="0" y="0"/>
          <a:ext cx="0" cy="0"/>
          <a:chOff x="0" y="0"/>
          <a:chExt cx="0" cy="0"/>
        </a:xfrm>
      </p:grpSpPr>
      <p:cxnSp>
        <p:nvCxnSpPr>
          <p:cNvPr id="5" name="Straight Connector 4"/>
          <p:cNvCxnSpPr/>
          <p:nvPr userDrawn="1"/>
        </p:nvCxnSpPr>
        <p:spPr>
          <a:xfrm>
            <a:off x="355999" y="908050"/>
            <a:ext cx="70354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249806" y="246340"/>
            <a:ext cx="7119277" cy="368300"/>
          </a:xfrm>
          <a:prstGeom prst="rect">
            <a:avLst/>
          </a:prstGeom>
        </p:spPr>
        <p:txBody>
          <a:bodyPr/>
          <a:lstStyle>
            <a:lvl1pPr>
              <a:defRPr sz="1650" b="1" i="1"/>
            </a:lvl1pPr>
          </a:lstStyle>
          <a:p>
            <a:pPr lvl="0"/>
            <a:r>
              <a:rPr lang="en-US" dirty="0"/>
              <a:t>Click to edit Master text styles</a:t>
            </a:r>
          </a:p>
        </p:txBody>
      </p:sp>
      <p:sp>
        <p:nvSpPr>
          <p:cNvPr id="8" name="Text Placeholder 7"/>
          <p:cNvSpPr>
            <a:spLocks noGrp="1"/>
          </p:cNvSpPr>
          <p:nvPr>
            <p:ph type="body" sz="quarter" idx="12"/>
          </p:nvPr>
        </p:nvSpPr>
        <p:spPr>
          <a:xfrm>
            <a:off x="256568" y="629550"/>
            <a:ext cx="7125393" cy="341313"/>
          </a:xfrm>
          <a:prstGeom prst="rect">
            <a:avLst/>
          </a:prstGeom>
        </p:spPr>
        <p:txBody>
          <a:bodyPr/>
          <a:lstStyle>
            <a:lvl1pPr>
              <a:defRPr b="1"/>
            </a:lvl1pPr>
          </a:lstStyle>
          <a:p>
            <a:pPr lvl="0"/>
            <a:r>
              <a:rPr lang="en-US" dirty="0"/>
              <a:t>Click to edit Master text styles</a:t>
            </a:r>
          </a:p>
        </p:txBody>
      </p:sp>
      <p:sp>
        <p:nvSpPr>
          <p:cNvPr id="10" name="Text Placeholder 9"/>
          <p:cNvSpPr>
            <a:spLocks noGrp="1"/>
          </p:cNvSpPr>
          <p:nvPr>
            <p:ph type="body" sz="quarter" idx="13"/>
          </p:nvPr>
        </p:nvSpPr>
        <p:spPr>
          <a:xfrm>
            <a:off x="256616" y="930323"/>
            <a:ext cx="7118901" cy="4246562"/>
          </a:xfrm>
          <a:prstGeom prst="rect">
            <a:avLst/>
          </a:prstGeom>
        </p:spPr>
        <p:txBody>
          <a:bodyPr/>
          <a:lstStyle>
            <a:lvl1pPr>
              <a:defRPr sz="900" b="0"/>
            </a:lvl1pPr>
          </a:lstStyle>
          <a:p>
            <a:pPr lvl="0"/>
            <a:r>
              <a:rPr lang="en-US" dirty="0"/>
              <a:t>Click to edit Master text styles</a:t>
            </a:r>
          </a:p>
        </p:txBody>
      </p:sp>
    </p:spTree>
    <p:extLst>
      <p:ext uri="{BB962C8B-B14F-4D97-AF65-F5344CB8AC3E}">
        <p14:creationId xmlns:p14="http://schemas.microsoft.com/office/powerpoint/2010/main" val="900544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_Dasra Master - Text Page">
    <p:spTree>
      <p:nvGrpSpPr>
        <p:cNvPr id="1" name=""/>
        <p:cNvGrpSpPr/>
        <p:nvPr/>
      </p:nvGrpSpPr>
      <p:grpSpPr>
        <a:xfrm>
          <a:off x="0" y="0"/>
          <a:ext cx="0" cy="0"/>
          <a:chOff x="0" y="0"/>
          <a:chExt cx="0" cy="0"/>
        </a:xfrm>
      </p:grpSpPr>
      <p:cxnSp>
        <p:nvCxnSpPr>
          <p:cNvPr id="5" name="Straight Connector 4"/>
          <p:cNvCxnSpPr/>
          <p:nvPr userDrawn="1"/>
        </p:nvCxnSpPr>
        <p:spPr>
          <a:xfrm>
            <a:off x="355999" y="908050"/>
            <a:ext cx="70354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249806" y="246340"/>
            <a:ext cx="7119277" cy="368300"/>
          </a:xfrm>
          <a:prstGeom prst="rect">
            <a:avLst/>
          </a:prstGeom>
        </p:spPr>
        <p:txBody>
          <a:bodyPr/>
          <a:lstStyle>
            <a:lvl1pPr>
              <a:defRPr sz="1650" b="1" i="1"/>
            </a:lvl1pPr>
          </a:lstStyle>
          <a:p>
            <a:pPr lvl="0"/>
            <a:r>
              <a:rPr lang="en-US" dirty="0"/>
              <a:t>Click to edit Master text styles</a:t>
            </a:r>
          </a:p>
        </p:txBody>
      </p:sp>
      <p:sp>
        <p:nvSpPr>
          <p:cNvPr id="8" name="Text Placeholder 7"/>
          <p:cNvSpPr>
            <a:spLocks noGrp="1"/>
          </p:cNvSpPr>
          <p:nvPr>
            <p:ph type="body" sz="quarter" idx="12"/>
          </p:nvPr>
        </p:nvSpPr>
        <p:spPr>
          <a:xfrm>
            <a:off x="256568" y="629550"/>
            <a:ext cx="7125393" cy="341313"/>
          </a:xfrm>
          <a:prstGeom prst="rect">
            <a:avLst/>
          </a:prstGeom>
        </p:spPr>
        <p:txBody>
          <a:bodyPr/>
          <a:lstStyle>
            <a:lvl1pPr>
              <a:defRPr b="1"/>
            </a:lvl1pPr>
          </a:lstStyle>
          <a:p>
            <a:pPr lvl="0"/>
            <a:r>
              <a:rPr lang="en-US" dirty="0"/>
              <a:t>Click to edit Master text styles</a:t>
            </a:r>
          </a:p>
        </p:txBody>
      </p:sp>
      <p:sp>
        <p:nvSpPr>
          <p:cNvPr id="10" name="Text Placeholder 9"/>
          <p:cNvSpPr>
            <a:spLocks noGrp="1"/>
          </p:cNvSpPr>
          <p:nvPr>
            <p:ph type="body" sz="quarter" idx="13"/>
          </p:nvPr>
        </p:nvSpPr>
        <p:spPr>
          <a:xfrm>
            <a:off x="256616" y="930323"/>
            <a:ext cx="7118901" cy="4246562"/>
          </a:xfrm>
          <a:prstGeom prst="rect">
            <a:avLst/>
          </a:prstGeom>
        </p:spPr>
        <p:txBody>
          <a:bodyPr/>
          <a:lstStyle>
            <a:lvl1pPr>
              <a:defRPr sz="900" b="0"/>
            </a:lvl1pPr>
          </a:lstStyle>
          <a:p>
            <a:pPr lvl="0"/>
            <a:r>
              <a:rPr lang="en-US" dirty="0"/>
              <a:t>Click to edit Master text styles</a:t>
            </a:r>
          </a:p>
        </p:txBody>
      </p:sp>
    </p:spTree>
    <p:extLst>
      <p:ext uri="{BB962C8B-B14F-4D97-AF65-F5344CB8AC3E}">
        <p14:creationId xmlns:p14="http://schemas.microsoft.com/office/powerpoint/2010/main" val="602487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8417837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6963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4" name="Rectangle 13"/>
          <p:cNvSpPr/>
          <p:nvPr userDrawn="1"/>
        </p:nvSpPr>
        <p:spPr>
          <a:xfrm>
            <a:off x="0" y="5279184"/>
            <a:ext cx="9144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6281370" y="2830522"/>
            <a:ext cx="580573" cy="51435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a:off x="0" y="0"/>
            <a:ext cx="9144000" cy="5276850"/>
          </a:xfrm>
          <a:prstGeom prst="rect">
            <a:avLst/>
          </a:prstGeom>
        </p:spPr>
      </p:pic>
      <p:sp>
        <p:nvSpPr>
          <p:cNvPr id="20" name="Picture Placeholder 8"/>
          <p:cNvSpPr>
            <a:spLocks noGrp="1"/>
          </p:cNvSpPr>
          <p:nvPr>
            <p:ph type="pic" sz="quarter" idx="13" hasCustomPrompt="1"/>
          </p:nvPr>
        </p:nvSpPr>
        <p:spPr>
          <a:xfrm>
            <a:off x="7024921" y="5570643"/>
            <a:ext cx="1400951"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473202" y="626200"/>
            <a:ext cx="60939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718200" y="6207842"/>
            <a:ext cx="51516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grpSp>
        <p:nvGrpSpPr>
          <p:cNvPr id="23" name="Group 22"/>
          <p:cNvGrpSpPr/>
          <p:nvPr userDrawn="1"/>
        </p:nvGrpSpPr>
        <p:grpSpPr>
          <a:xfrm>
            <a:off x="718200" y="946936"/>
            <a:ext cx="2165577"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sym typeface="Trebuchet MS" panose="020B0603020202020204" pitchFamily="34" charset="0"/>
              </a:endParaRPr>
            </a:p>
          </p:txBody>
        </p:sp>
      </p:grpSp>
      <p:sp>
        <p:nvSpPr>
          <p:cNvPr id="26" name="Subtitle 2"/>
          <p:cNvSpPr>
            <a:spLocks noGrp="1"/>
          </p:cNvSpPr>
          <p:nvPr>
            <p:ph type="subTitle" idx="1" hasCustomPrompt="1"/>
          </p:nvPr>
        </p:nvSpPr>
        <p:spPr bwMode="white">
          <a:xfrm>
            <a:off x="718200" y="5495707"/>
            <a:ext cx="51516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718200" y="1886243"/>
            <a:ext cx="51516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Tree>
    <p:extLst>
      <p:ext uri="{BB962C8B-B14F-4D97-AF65-F5344CB8AC3E}">
        <p14:creationId xmlns:p14="http://schemas.microsoft.com/office/powerpoint/2010/main" val="2974563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712693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066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3" name="Date Placeholder 2"/>
          <p:cNvSpPr>
            <a:spLocks noGrp="1"/>
          </p:cNvSpPr>
          <p:nvPr>
            <p:ph type="dt" sz="half" idx="10"/>
          </p:nvPr>
        </p:nvSpPr>
        <p:spPr>
          <a:xfrm>
            <a:off x="7258051" y="6405036"/>
            <a:ext cx="1111538"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
        <p:nvSpPr>
          <p:cNvPr id="5" name="Title 4"/>
          <p:cNvSpPr>
            <a:spLocks noGrp="1"/>
          </p:cNvSpPr>
          <p:nvPr>
            <p:ph type="title" hasCustomPrompt="1"/>
          </p:nvPr>
        </p:nvSpPr>
        <p:spPr>
          <a:xfrm>
            <a:off x="472500" y="622800"/>
            <a:ext cx="81999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165893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ay slice head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463629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168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a:solidFill>
                <a:prstClr val="white"/>
              </a:solidFill>
            </a:endParaRPr>
          </a:p>
        </p:txBody>
      </p:sp>
      <p:sp>
        <p:nvSpPr>
          <p:cNvPr id="3" name="Date Placeholder 2"/>
          <p:cNvSpPr>
            <a:spLocks noGrp="1"/>
          </p:cNvSpPr>
          <p:nvPr>
            <p:ph type="dt" sz="half" idx="10"/>
          </p:nvPr>
        </p:nvSpPr>
        <p:spPr>
          <a:xfrm>
            <a:off x="7258051" y="6405036"/>
            <a:ext cx="1111538"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9" name="Title 1"/>
          <p:cNvSpPr>
            <a:spLocks noGrp="1"/>
          </p:cNvSpPr>
          <p:nvPr>
            <p:ph type="title" hasCustomPrompt="1"/>
          </p:nvPr>
        </p:nvSpPr>
        <p:spPr bwMode="ltGray">
          <a:xfrm>
            <a:off x="472500" y="1544274"/>
            <a:ext cx="25893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4082775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Section header box">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20592500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271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963557" y="2668041"/>
            <a:ext cx="7215368" cy="3201026"/>
          </a:xfrm>
          <a:prstGeom prst="rect">
            <a:avLst/>
          </a:prstGeom>
          <a:ln w="9525">
            <a:solidFill>
              <a:schemeClr val="bg1"/>
            </a:solidFill>
          </a:ln>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3" name="Date Placeholder 2"/>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2"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59" name="Rectangle 58"/>
          <p:cNvSpPr/>
          <p:nvPr userDrawn="1"/>
        </p:nvSpPr>
        <p:spPr bwMode="white">
          <a:xfrm>
            <a:off x="963557" y="1428131"/>
            <a:ext cx="71075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9"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184286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255077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3734"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5" name="TextBox 4"/>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4" name="Date Placeholder 3"/>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47" name="Title 1"/>
          <p:cNvSpPr>
            <a:spLocks noGrp="1"/>
          </p:cNvSpPr>
          <p:nvPr>
            <p:ph type="title" hasCustomPrompt="1"/>
          </p:nvPr>
        </p:nvSpPr>
        <p:spPr bwMode="blackWhite">
          <a:xfrm>
            <a:off x="472500" y="3826800"/>
            <a:ext cx="82026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464174" y="3680016"/>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635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White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8353672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475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6" y="0"/>
            <a:ext cx="312713" cy="6858000"/>
          </a:xfrm>
          <a:prstGeom prst="rect">
            <a:avLst/>
          </a:prstGeom>
        </p:spPr>
      </p:pic>
      <p:sp>
        <p:nvSpPr>
          <p:cNvPr id="17" name="Date Placeholder 1"/>
          <p:cNvSpPr>
            <a:spLocks noGrp="1"/>
          </p:cNvSpPr>
          <p:nvPr>
            <p:ph type="dt" sz="half" idx="31"/>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5"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20" name="TextBox 19"/>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6" name="Rectangle 25"/>
          <p:cNvSpPr/>
          <p:nvPr userDrawn="1"/>
        </p:nvSpPr>
        <p:spPr bwMode="white">
          <a:xfrm>
            <a:off x="0" y="0"/>
            <a:ext cx="30596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7" name="Title 4"/>
          <p:cNvSpPr>
            <a:spLocks noGrp="1"/>
          </p:cNvSpPr>
          <p:nvPr>
            <p:ph type="title" hasCustomPrompt="1"/>
          </p:nvPr>
        </p:nvSpPr>
        <p:spPr>
          <a:xfrm>
            <a:off x="472500" y="2681103"/>
            <a:ext cx="234591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000451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highl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5462604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578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5" y="0"/>
            <a:ext cx="312713" cy="6858000"/>
          </a:xfrm>
          <a:prstGeom prst="rect">
            <a:avLst/>
          </a:prstGeom>
        </p:spPr>
      </p:pic>
      <p:sp>
        <p:nvSpPr>
          <p:cNvPr id="13" name="Rectangle 12"/>
          <p:cNvSpPr/>
          <p:nvPr userDrawn="1"/>
        </p:nvSpPr>
        <p:spPr bwMode="white">
          <a:xfrm>
            <a:off x="0" y="0"/>
            <a:ext cx="53789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Date Placeholder 2"/>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0"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7" name="TextBox 16"/>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3" name="Title 3"/>
          <p:cNvSpPr>
            <a:spLocks noGrp="1"/>
          </p:cNvSpPr>
          <p:nvPr>
            <p:ph type="title" hasCustomPrompt="1"/>
          </p:nvPr>
        </p:nvSpPr>
        <p:spPr>
          <a:xfrm>
            <a:off x="472500" y="622800"/>
            <a:ext cx="46926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536991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Green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9058853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680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2" y="0"/>
            <a:ext cx="312713" cy="6858000"/>
          </a:xfrm>
          <a:prstGeom prst="rect">
            <a:avLst/>
          </a:prstGeom>
        </p:spPr>
      </p:pic>
      <p:sp>
        <p:nvSpPr>
          <p:cNvPr id="11" name="Title 4"/>
          <p:cNvSpPr>
            <a:spLocks noGrp="1"/>
          </p:cNvSpPr>
          <p:nvPr>
            <p:ph type="title" hasCustomPrompt="1"/>
          </p:nvPr>
        </p:nvSpPr>
        <p:spPr>
          <a:xfrm>
            <a:off x="472500" y="2681103"/>
            <a:ext cx="234591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2" name="Date Placeholder 1"/>
          <p:cNvSpPr>
            <a:spLocks noGrp="1"/>
          </p:cNvSpPr>
          <p:nvPr>
            <p:ph type="dt" sz="half" idx="29"/>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4"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969981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n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9275060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783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87" y="0"/>
            <a:ext cx="312713" cy="6858000"/>
          </a:xfrm>
          <a:prstGeom prst="rect">
            <a:avLst/>
          </a:prstGeom>
        </p:spPr>
      </p:pic>
      <p:sp>
        <p:nvSpPr>
          <p:cNvPr id="12" name="Rectangle 11"/>
          <p:cNvSpPr/>
          <p:nvPr userDrawn="1"/>
        </p:nvSpPr>
        <p:spPr>
          <a:xfrm>
            <a:off x="4572000" y="0"/>
            <a:ext cx="457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Picture Placeholder 18"/>
          <p:cNvSpPr>
            <a:spLocks noGrp="1"/>
          </p:cNvSpPr>
          <p:nvPr>
            <p:ph type="pic" sz="quarter" idx="14" hasCustomPrompt="1"/>
          </p:nvPr>
        </p:nvSpPr>
        <p:spPr>
          <a:xfrm>
            <a:off x="4569016" y="0"/>
            <a:ext cx="4574983"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2500" y="1785600"/>
            <a:ext cx="32913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6" name="Date Placeholder 2"/>
          <p:cNvSpPr>
            <a:spLocks noGrp="1"/>
          </p:cNvSpPr>
          <p:nvPr>
            <p:ph type="dt" sz="half" idx="15"/>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21"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698549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Green two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6425483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885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87" y="0"/>
            <a:ext cx="312713" cy="6858000"/>
          </a:xfrm>
          <a:prstGeom prst="rect">
            <a:avLst/>
          </a:prstGeom>
        </p:spPr>
      </p:pic>
      <p:sp>
        <p:nvSpPr>
          <p:cNvPr id="10" name="Rectangle 9"/>
          <p:cNvSpPr/>
          <p:nvPr userDrawn="1"/>
        </p:nvSpPr>
        <p:spPr bwMode="gray">
          <a:xfrm>
            <a:off x="5864658" y="0"/>
            <a:ext cx="32793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1" name="Picture Placeholder 5"/>
          <p:cNvSpPr>
            <a:spLocks noGrp="1"/>
          </p:cNvSpPr>
          <p:nvPr>
            <p:ph type="pic" sz="quarter" idx="11" hasCustomPrompt="1"/>
          </p:nvPr>
        </p:nvSpPr>
        <p:spPr>
          <a:xfrm>
            <a:off x="5865019" y="0"/>
            <a:ext cx="3278981"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Copyright"/>
          <p:cNvSpPr txBox="1"/>
          <p:nvPr userDrawn="1"/>
        </p:nvSpPr>
        <p:spPr>
          <a:xfrm rot="16200000">
            <a:off x="6473429" y="3917293"/>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4" name="Title 1"/>
          <p:cNvSpPr>
            <a:spLocks noGrp="1"/>
          </p:cNvSpPr>
          <p:nvPr>
            <p:ph type="title" hasCustomPrompt="1"/>
          </p:nvPr>
        </p:nvSpPr>
        <p:spPr bwMode="blackWhite">
          <a:xfrm>
            <a:off x="472500" y="1804650"/>
            <a:ext cx="4685664"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6"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250199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eft arro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0059671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987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5"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3594368"/>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Date Placeholder 4"/>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2" name="TextBox 11"/>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7" name="Title 2"/>
          <p:cNvSpPr>
            <a:spLocks noGrp="1"/>
          </p:cNvSpPr>
          <p:nvPr>
            <p:ph type="title" hasCustomPrompt="1"/>
          </p:nvPr>
        </p:nvSpPr>
        <p:spPr>
          <a:xfrm>
            <a:off x="472500" y="2764204"/>
            <a:ext cx="1858979"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4183751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5143995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090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472500" y="2764204"/>
            <a:ext cx="1858979"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pic>
        <p:nvPicPr>
          <p:cNvPr id="4" name="Picture 3"/>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05981" y="3402829"/>
            <a:ext cx="2021000" cy="3461745"/>
          </a:xfrm>
          <a:prstGeom prst="rect">
            <a:avLst/>
          </a:prstGeom>
        </p:spPr>
      </p:pic>
      <p:sp>
        <p:nvSpPr>
          <p:cNvPr id="13"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4284155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rrow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7584694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192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5" name="TextBox 4"/>
          <p:cNvSpPr txBox="1"/>
          <p:nvPr/>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8" name="Date Placeholder 7"/>
          <p:cNvSpPr>
            <a:spLocks noGrp="1"/>
          </p:cNvSpPr>
          <p:nvPr>
            <p:ph type="dt" sz="half" idx="11"/>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2"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pic>
        <p:nvPicPr>
          <p:cNvPr id="11"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00426" y="3395663"/>
            <a:ext cx="973931" cy="3571875"/>
          </a:xfrm>
          <a:prstGeom prst="rect">
            <a:avLst/>
          </a:prstGeom>
          <a:noFill/>
          <a:extLst>
            <a:ext uri="{909E8E84-426E-40DD-AFC4-6F175D3DCCD1}">
              <a14:hiddenFill xmlns:a14="http://schemas.microsoft.com/office/drawing/2010/main">
                <a:solidFill>
                  <a:srgbClr val="FFFFFF"/>
                </a:solidFill>
              </a14:hiddenFill>
            </a:ext>
          </a:extLst>
        </p:spPr>
      </p:pic>
      <p:sp>
        <p:nvSpPr>
          <p:cNvPr id="13" name="Pentagon 3"/>
          <p:cNvSpPr/>
          <p:nvPr userDrawn="1"/>
        </p:nvSpPr>
        <p:spPr bwMode="white">
          <a:xfrm>
            <a:off x="1" y="0"/>
            <a:ext cx="407019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507855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0688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295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3" name="Pentagon 3"/>
          <p:cNvSpPr/>
          <p:nvPr userDrawn="1"/>
        </p:nvSpPr>
        <p:spPr bwMode="white">
          <a:xfrm>
            <a:off x="1"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62111" y="3416300"/>
            <a:ext cx="2021000" cy="3441700"/>
          </a:xfrm>
          <a:prstGeom prst="rect">
            <a:avLst/>
          </a:prstGeom>
        </p:spPr>
      </p:pic>
      <p:sp>
        <p:nvSpPr>
          <p:cNvPr id="11"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6" name="TextBox 15"/>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4133097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rrow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645988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397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8" name="Date Placeholder 7"/>
          <p:cNvSpPr>
            <a:spLocks noGrp="1"/>
          </p:cNvSpPr>
          <p:nvPr>
            <p:ph type="dt" sz="half" idx="16"/>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8"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3"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34068" y="3589606"/>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4" name="Pentagon 8"/>
          <p:cNvSpPr/>
          <p:nvPr userDrawn="1"/>
        </p:nvSpPr>
        <p:spPr bwMode="white">
          <a:xfrm>
            <a:off x="0" y="0"/>
            <a:ext cx="477266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472500" y="622800"/>
            <a:ext cx="3505235"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111744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5784063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499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4" name="Pentagon 8"/>
          <p:cNvSpPr/>
          <p:nvPr userDrawn="1"/>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472500" y="622800"/>
            <a:ext cx="3505235"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pic>
        <p:nvPicPr>
          <p:cNvPr id="17" name="Picture 16"/>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21316" y="3407804"/>
            <a:ext cx="2021000" cy="3456551"/>
          </a:xfrm>
          <a:prstGeom prst="rect">
            <a:avLst/>
          </a:prstGeom>
        </p:spPr>
      </p:pic>
      <p:sp>
        <p:nvSpPr>
          <p:cNvPr id="12"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3" name="TextBox 12"/>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278200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Arrow two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9585129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602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0"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6" y="3589606"/>
            <a:ext cx="1023938"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solidFill>
                <a:sym typeface="Trebuchet MS" panose="020B0603020202020204" pitchFamily="34" charset="0"/>
              </a:rPr>
              <a:t>Copyright © 2017 by The Boston Consulting Group, Inc. All rights reserved.</a:t>
            </a: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472500" y="622800"/>
            <a:ext cx="46926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solidFill>
                <a:sym typeface="Trebuchet MS" panose="020B0603020202020204" pitchFamily="34" charset="0"/>
              </a:rPr>
              <a:t>Project SATH_Gujarat Health_v5.pptx</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267772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3482450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704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472500" y="622800"/>
            <a:ext cx="46926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8" name="TextBox 17"/>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6473429" y="3922499"/>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prstClr val="white">
                    <a:lumMod val="50000"/>
                  </a:prstClr>
                </a:solidFill>
                <a:sym typeface="Trebuchet MS" panose="020B0603020202020204" pitchFamily="34" charset="0"/>
              </a:rPr>
              <a:t>Copyright © 2017 by The Boston Consulting Group, Inc. All rights reserved.</a:t>
            </a:r>
          </a:p>
        </p:txBody>
      </p:sp>
      <p:sp>
        <p:nvSpPr>
          <p:cNvPr id="20" name="FooterSimple" hidden="1"/>
          <p:cNvSpPr txBox="1"/>
          <p:nvPr userDrawn="1">
            <p:custDataLst>
              <p:tags r:id="rId3"/>
            </p:custDataLst>
          </p:nvPr>
        </p:nvSpPr>
        <p:spPr>
          <a:xfrm rot="16200000">
            <a:off x="7578090" y="5117886"/>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prstClr val="white">
                    <a:lumMod val="50000"/>
                  </a:prstClr>
                </a:solidFill>
                <a:sym typeface="Trebuchet MS" panose="020B0603020202020204" pitchFamily="34" charset="0"/>
              </a:rPr>
              <a:t>Project SATH_Gujarat Health_v5.pptx</a:t>
            </a:r>
            <a:endParaRPr lang="en-US" sz="700" dirty="0">
              <a:solidFill>
                <a:prstClr val="white">
                  <a:lumMod val="50000"/>
                </a:prstClr>
              </a:solidFill>
              <a:sym typeface="Trebuchet MS" panose="020B0603020202020204" pitchFamily="34" charset="0"/>
            </a:endParaRPr>
          </a:p>
        </p:txBody>
      </p:sp>
      <p:pic>
        <p:nvPicPr>
          <p:cNvPr id="13" name="Picture 12"/>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893577" y="3407804"/>
            <a:ext cx="2021000" cy="3456551"/>
          </a:xfrm>
          <a:prstGeom prst="rect">
            <a:avLst/>
          </a:prstGeom>
        </p:spPr>
      </p:pic>
    </p:spTree>
    <p:extLst>
      <p:ext uri="{BB962C8B-B14F-4D97-AF65-F5344CB8AC3E}">
        <p14:creationId xmlns:p14="http://schemas.microsoft.com/office/powerpoint/2010/main" val="2948382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oleObject" Target="../embeddings/oleObject1.bin"/><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tags" Target="../tags/tag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vmlDrawing" Target="../drawings/vmlDrawing1.v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slideLayout" Target="../slideLayouts/slideLayout120.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7" Type="http://schemas.openxmlformats.org/officeDocument/2006/relationships/slideLayout" Target="../slideLayouts/slideLayout88.xml"/><Relationship Id="rId71" Type="http://schemas.openxmlformats.org/officeDocument/2006/relationships/vmlDrawing" Target="../drawings/vmlDrawing67.v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9" Type="http://schemas.openxmlformats.org/officeDocument/2006/relationships/slideLayout" Target="../slideLayouts/slideLayout110.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66" Type="http://schemas.openxmlformats.org/officeDocument/2006/relationships/slideLayout" Target="../slideLayouts/slideLayout147.xml"/><Relationship Id="rId74" Type="http://schemas.openxmlformats.org/officeDocument/2006/relationships/image" Target="../media/image1.emf"/><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61" Type="http://schemas.openxmlformats.org/officeDocument/2006/relationships/slideLayout" Target="../slideLayouts/slideLayout142.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oleObject" Target="../embeddings/oleObject67.bin"/><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tags" Target="../tags/tag122.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theme" Target="../theme/theme3.xml"/><Relationship Id="rId1" Type="http://schemas.openxmlformats.org/officeDocument/2006/relationships/slideLayout" Target="../slideLayouts/slideLayout82.xml"/><Relationship Id="rId6"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3"/>
            </p:custData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070" name="think-cell Slide" r:id="rId74" imgW="270" imgH="270" progId="TCLayout.ActiveDocument.1">
                  <p:embed/>
                </p:oleObj>
              </mc:Choice>
              <mc:Fallback>
                <p:oleObj name="think-cell Slide" r:id="rId74" imgW="270" imgH="270" progId="TCLayout.ActiveDocument.1">
                  <p:embed/>
                  <p:pic>
                    <p:nvPicPr>
                      <p:cNvPr id="2" name="Object 1" hidden="1"/>
                      <p:cNvPicPr/>
                      <p:nvPr/>
                    </p:nvPicPr>
                    <p:blipFill>
                      <a:blip r:embed="rId75"/>
                      <a:stretch>
                        <a:fillRect/>
                      </a:stretch>
                    </p:blipFill>
                    <p:spPr>
                      <a:xfrm>
                        <a:off x="1192" y="1591"/>
                        <a:ext cx="1190" cy="1587"/>
                      </a:xfrm>
                      <a:prstGeom prst="rect">
                        <a:avLst/>
                      </a:prstGeom>
                    </p:spPr>
                  </p:pic>
                </p:oleObj>
              </mc:Fallback>
            </mc:AlternateContent>
          </a:graphicData>
        </a:graphic>
      </p:graphicFrame>
      <p:sp>
        <p:nvSpPr>
          <p:cNvPr id="11" name="Date Placeholder 3"/>
          <p:cNvSpPr>
            <a:spLocks noGrp="1"/>
          </p:cNvSpPr>
          <p:nvPr>
            <p:ph type="dt" sz="half" idx="2"/>
          </p:nvPr>
        </p:nvSpPr>
        <p:spPr>
          <a:xfrm>
            <a:off x="7258051" y="6443508"/>
            <a:ext cx="1111538"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8375904" y="6443508"/>
            <a:ext cx="285750" cy="115416"/>
          </a:xfrm>
          <a:prstGeom prst="rect">
            <a:avLst/>
          </a:prstGeom>
          <a:noFill/>
        </p:spPr>
        <p:txBody>
          <a:bodyPr wrap="square" lIns="0" tIns="0" rIns="0" bIns="0" rtlCol="0" anchor="b">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Trebuchet MS" panose="020B0603020202020204" pitchFamily="34" charset="0"/>
              </a:rPr>
              <a:pPr marL="0" marR="0" indent="0" algn="r" defTabSz="685800"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472500" y="622803"/>
            <a:ext cx="8200013" cy="2492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472500" y="1825625"/>
            <a:ext cx="8200013"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426590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800" rtl="0" eaLnBrk="1" latinLnBrk="0" hangingPunct="1">
        <a:lnSpc>
          <a:spcPct val="90000"/>
        </a:lnSpc>
        <a:spcBef>
          <a:spcPct val="0"/>
        </a:spcBef>
        <a:buNone/>
        <a:defRPr sz="1800" kern="1200">
          <a:solidFill>
            <a:schemeClr val="tx2"/>
          </a:solidFill>
          <a:latin typeface="+mj-lt"/>
          <a:ea typeface="+mj-ea"/>
          <a:cs typeface="+mj-cs"/>
          <a:sym typeface="Trebuchet MS" panose="020B0603020202020204" pitchFamily="34" charset="0"/>
        </a:defRPr>
      </a:lvl1pPr>
    </p:titleStyle>
    <p:bodyStyle>
      <a:lvl1pPr marL="0" indent="0" algn="l" defTabSz="685800" rtl="0" eaLnBrk="1" latinLnBrk="0" hangingPunct="1">
        <a:lnSpc>
          <a:spcPct val="110000"/>
        </a:lnSpc>
        <a:spcBef>
          <a:spcPts val="450"/>
        </a:spcBef>
        <a:spcAft>
          <a:spcPts val="225"/>
        </a:spcAft>
        <a:buFont typeface="Arial" panose="020B0604020202020204" pitchFamily="34" charset="0"/>
        <a:buChar char="​"/>
        <a:defRPr lang="en-US" sz="900" kern="1200">
          <a:solidFill>
            <a:schemeClr val="tx1"/>
          </a:solidFill>
          <a:latin typeface="+mn-lt"/>
          <a:ea typeface="+mn-ea"/>
          <a:cs typeface="+mn-cs"/>
          <a:sym typeface="Trebuchet MS" panose="020B0603020202020204" pitchFamily="34" charset="0"/>
        </a:defRPr>
      </a:lvl1pPr>
      <a:lvl2pPr marL="213300" indent="-129600" algn="l" defTabSz="685800" rtl="0" eaLnBrk="1" latinLnBrk="0" hangingPunct="1">
        <a:lnSpc>
          <a:spcPct val="90000"/>
        </a:lnSpc>
        <a:spcBef>
          <a:spcPts val="0"/>
        </a:spcBef>
        <a:spcAft>
          <a:spcPts val="225"/>
        </a:spcAft>
        <a:buClr>
          <a:schemeClr val="tx2"/>
        </a:buClr>
        <a:buFont typeface="Arial" panose="020B0604020202020204" pitchFamily="34" charset="0"/>
        <a:buChar char="•"/>
        <a:defRPr lang="en-US" sz="900" kern="1200">
          <a:solidFill>
            <a:schemeClr val="tx1"/>
          </a:solidFill>
          <a:latin typeface="+mn-lt"/>
          <a:ea typeface="+mn-ea"/>
          <a:cs typeface="+mn-cs"/>
          <a:sym typeface="Trebuchet MS" panose="020B0603020202020204" pitchFamily="34" charset="0"/>
        </a:defRPr>
      </a:lvl2pPr>
      <a:lvl3pPr marL="383400" indent="-124200" algn="l" defTabSz="685800" rtl="0" eaLnBrk="1" latinLnBrk="0" hangingPunct="1">
        <a:lnSpc>
          <a:spcPct val="90000"/>
        </a:lnSpc>
        <a:spcBef>
          <a:spcPts val="0"/>
        </a:spcBef>
        <a:spcAft>
          <a:spcPts val="225"/>
        </a:spcAft>
        <a:buClr>
          <a:schemeClr val="tx2"/>
        </a:buClr>
        <a:buFont typeface="Trebuchet MS" panose="020B0603020202020204" pitchFamily="34" charset="0"/>
        <a:buChar char="–"/>
        <a:defRPr lang="en-US" sz="900" kern="1200">
          <a:solidFill>
            <a:schemeClr val="tx1"/>
          </a:solidFill>
          <a:latin typeface="+mn-lt"/>
          <a:ea typeface="+mn-ea"/>
          <a:cs typeface="+mn-cs"/>
          <a:sym typeface="Trebuchet MS" panose="020B0603020202020204" pitchFamily="34" charset="0"/>
        </a:defRPr>
      </a:lvl3pPr>
      <a:lvl4pPr marL="0" indent="0" algn="l" defTabSz="685800" rtl="0" eaLnBrk="1" latinLnBrk="0" hangingPunct="1">
        <a:lnSpc>
          <a:spcPct val="110000"/>
        </a:lnSpc>
        <a:spcBef>
          <a:spcPts val="225"/>
        </a:spcBef>
        <a:spcAft>
          <a:spcPts val="225"/>
        </a:spcAft>
        <a:buClr>
          <a:schemeClr val="tx2"/>
        </a:buClr>
        <a:buFont typeface="Arial" panose="020B0604020202020204" pitchFamily="34" charset="0"/>
        <a:buChar char="​"/>
        <a:defRPr lang="en-US" sz="1200" kern="1200">
          <a:solidFill>
            <a:schemeClr val="tx2"/>
          </a:solidFill>
          <a:latin typeface="+mn-lt"/>
          <a:ea typeface="+mn-ea"/>
          <a:cs typeface="+mn-cs"/>
          <a:sym typeface="Trebuchet MS" panose="020B0603020202020204" pitchFamily="34" charset="0"/>
        </a:defRPr>
      </a:lvl4pPr>
      <a:lvl5pPr marL="0" indent="0" algn="l" defTabSz="685800" rtl="0" eaLnBrk="1" latinLnBrk="0" hangingPunct="1">
        <a:lnSpc>
          <a:spcPct val="100000"/>
        </a:lnSpc>
        <a:spcBef>
          <a:spcPts val="0"/>
        </a:spcBef>
        <a:spcAft>
          <a:spcPts val="225"/>
        </a:spcAft>
        <a:buClrTx/>
        <a:buFont typeface="Arial" panose="020B0604020202020204" pitchFamily="34" charset="0"/>
        <a:buChar char="​"/>
        <a:defRPr lang="en-US" sz="1200" b="1" kern="1200" smtClean="0">
          <a:solidFill>
            <a:schemeClr val="tx1"/>
          </a:solidFill>
          <a:latin typeface="+mn-lt"/>
          <a:ea typeface="+mn-ea"/>
          <a:cs typeface="+mn-cs"/>
          <a:sym typeface="Trebuchet MS" panose="020B0603020202020204" pitchFamily="34" charset="0"/>
        </a:defRPr>
      </a:lvl5pPr>
      <a:lvl6pPr marL="202406" indent="-114300" algn="l" defTabSz="685800" rtl="0" eaLnBrk="1" latinLnBrk="0" hangingPunct="1">
        <a:lnSpc>
          <a:spcPct val="90000"/>
        </a:lnSpc>
        <a:spcBef>
          <a:spcPts val="0"/>
        </a:spcBef>
        <a:spcAft>
          <a:spcPts val="450"/>
        </a:spcAft>
        <a:buClr>
          <a:schemeClr val="tx2"/>
        </a:buClr>
        <a:buFont typeface="Arial" panose="020B0604020202020204" pitchFamily="34" charset="0"/>
        <a:buChar char="•"/>
        <a:defRPr lang="en-US" sz="1200" kern="1200" smtClean="0">
          <a:solidFill>
            <a:schemeClr val="tx1"/>
          </a:solidFill>
          <a:latin typeface="+mn-lt"/>
          <a:ea typeface="+mn-ea"/>
          <a:cs typeface="+mn-cs"/>
          <a:sym typeface="Trebuchet MS" panose="020B0603020202020204" pitchFamily="34" charset="0"/>
        </a:defRPr>
      </a:lvl6pPr>
      <a:lvl7pPr marL="0" indent="0" algn="l" defTabSz="685800" rtl="0" eaLnBrk="1" latinLnBrk="0" hangingPunct="1">
        <a:lnSpc>
          <a:spcPct val="90000"/>
        </a:lnSpc>
        <a:spcBef>
          <a:spcPts val="675"/>
        </a:spcBef>
        <a:spcAft>
          <a:spcPts val="675"/>
        </a:spcAft>
        <a:buFont typeface="Arial" panose="020B0604020202020204" pitchFamily="34" charset="0"/>
        <a:buChar char="​"/>
        <a:defRPr lang="en-US" sz="3300" kern="1200" baseline="0" smtClean="0">
          <a:solidFill>
            <a:schemeClr val="tx1"/>
          </a:solidFill>
          <a:latin typeface="+mn-lt"/>
          <a:ea typeface="+mn-ea"/>
          <a:cs typeface="+mn-cs"/>
          <a:sym typeface="Trebuchet MS" panose="020B0603020202020204" pitchFamily="34" charset="0"/>
        </a:defRPr>
      </a:lvl7pPr>
      <a:lvl8pPr marL="0" indent="0" algn="l" defTabSz="685800" rtl="0" eaLnBrk="1" latinLnBrk="0" hangingPunct="1">
        <a:lnSpc>
          <a:spcPct val="90000"/>
        </a:lnSpc>
        <a:spcBef>
          <a:spcPts val="675"/>
        </a:spcBef>
        <a:spcAft>
          <a:spcPts val="0"/>
        </a:spcAft>
        <a:buFont typeface="Arial" panose="020B0604020202020204" pitchFamily="34" charset="0"/>
        <a:buChar char="​"/>
        <a:defRPr lang="en-US" sz="4050" kern="1200" baseline="0" smtClean="0">
          <a:solidFill>
            <a:schemeClr val="tx2"/>
          </a:solidFill>
          <a:latin typeface="+mn-lt"/>
          <a:ea typeface="+mn-ea"/>
          <a:cs typeface="+mn-cs"/>
          <a:sym typeface="Trebuchet MS" panose="020B0603020202020204" pitchFamily="34" charset="0"/>
        </a:defRPr>
      </a:lvl8pPr>
      <a:lvl9pPr marL="0" indent="0" algn="l" defTabSz="685800" rtl="0" eaLnBrk="1" latinLnBrk="0" hangingPunct="1">
        <a:lnSpc>
          <a:spcPct val="100000"/>
        </a:lnSpc>
        <a:spcBef>
          <a:spcPts val="0"/>
        </a:spcBef>
        <a:spcAft>
          <a:spcPts val="675"/>
        </a:spcAft>
        <a:buFont typeface="Arial" panose="020B0604020202020204" pitchFamily="34" charset="0"/>
        <a:buChar char="​"/>
        <a:defRPr lang="en-US" sz="18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60943089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68614" name="think-cell Slide" r:id="rId73" imgW="270" imgH="270" progId="TCLayout.ActiveDocument.1">
                  <p:embed/>
                </p:oleObj>
              </mc:Choice>
              <mc:Fallback>
                <p:oleObj name="think-cell Slide" r:id="rId73" imgW="270" imgH="270" progId="TCLayout.ActiveDocument.1">
                  <p:embed/>
                  <p:pic>
                    <p:nvPicPr>
                      <p:cNvPr id="0" name=""/>
                      <p:cNvPicPr/>
                      <p:nvPr/>
                    </p:nvPicPr>
                    <p:blipFill>
                      <a:blip r:embed="rId74"/>
                      <a:stretch>
                        <a:fillRect/>
                      </a:stretch>
                    </p:blipFill>
                    <p:spPr>
                      <a:xfrm>
                        <a:off x="1192" y="1589"/>
                        <a:ext cx="1190" cy="1587"/>
                      </a:xfrm>
                      <a:prstGeom prst="rect">
                        <a:avLst/>
                      </a:prstGeom>
                    </p:spPr>
                  </p:pic>
                </p:oleObj>
              </mc:Fallback>
            </mc:AlternateContent>
          </a:graphicData>
        </a:graphic>
      </p:graphicFrame>
      <p:sp>
        <p:nvSpPr>
          <p:cNvPr id="11"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2" name="TextBox 11"/>
          <p:cNvSpPr txBox="1"/>
          <p:nvPr userDrawn="1"/>
        </p:nvSpPr>
        <p:spPr>
          <a:xfrm>
            <a:off x="8375904" y="6405036"/>
            <a:ext cx="28575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9" name="Title Placeholder 1"/>
          <p:cNvSpPr>
            <a:spLocks noGrp="1"/>
          </p:cNvSpPr>
          <p:nvPr>
            <p:ph type="title"/>
          </p:nvPr>
        </p:nvSpPr>
        <p:spPr>
          <a:xfrm>
            <a:off x="472500" y="622801"/>
            <a:ext cx="8200013"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472500" y="1825625"/>
            <a:ext cx="8200013"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78224190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72" r:id="rId41"/>
    <p:sldLayoutId id="2147483773" r:id="rId42"/>
    <p:sldLayoutId id="2147483774" r:id="rId43"/>
    <p:sldLayoutId id="2147483775" r:id="rId44"/>
    <p:sldLayoutId id="2147483776" r:id="rId45"/>
    <p:sldLayoutId id="2147483777" r:id="rId46"/>
    <p:sldLayoutId id="2147483778" r:id="rId47"/>
    <p:sldLayoutId id="2147483779" r:id="rId48"/>
    <p:sldLayoutId id="2147483780" r:id="rId49"/>
    <p:sldLayoutId id="2147483781" r:id="rId50"/>
    <p:sldLayoutId id="2147483782" r:id="rId51"/>
    <p:sldLayoutId id="2147483783" r:id="rId52"/>
    <p:sldLayoutId id="2147483784" r:id="rId53"/>
    <p:sldLayoutId id="2147483785" r:id="rId54"/>
    <p:sldLayoutId id="2147483786" r:id="rId55"/>
    <p:sldLayoutId id="2147483787" r:id="rId56"/>
    <p:sldLayoutId id="2147483788" r:id="rId57"/>
    <p:sldLayoutId id="2147483789" r:id="rId58"/>
    <p:sldLayoutId id="2147483790" r:id="rId59"/>
    <p:sldLayoutId id="2147483791" r:id="rId60"/>
    <p:sldLayoutId id="2147483792" r:id="rId61"/>
    <p:sldLayoutId id="2147483793" r:id="rId62"/>
    <p:sldLayoutId id="2147483794" r:id="rId63"/>
    <p:sldLayoutId id="2147483795" r:id="rId64"/>
    <p:sldLayoutId id="2147483796" r:id="rId65"/>
    <p:sldLayoutId id="2147483797" r:id="rId66"/>
    <p:sldLayoutId id="2147483799" r:id="rId67"/>
    <p:sldLayoutId id="2147483800" r:id="rId68"/>
    <p:sldLayoutId id="2147483801"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78.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hyperlink" Target="PDU%20Rajkot%201000%20days%20high%20res%20without%20date.mp4" TargetMode="Externa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3.jpeg"/><Relationship Id="rId2" Type="http://schemas.openxmlformats.org/officeDocument/2006/relationships/diagramData" Target="../diagrams/data3.xml"/><Relationship Id="rId1" Type="http://schemas.openxmlformats.org/officeDocument/2006/relationships/slideLayout" Target="../slideLayouts/slideLayout7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7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xml"/><Relationship Id="rId1" Type="http://schemas.openxmlformats.org/officeDocument/2006/relationships/slideLayout" Target="../slideLayouts/slideLayout78.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3.jpe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13" Type="http://schemas.openxmlformats.org/officeDocument/2006/relationships/image" Target="../media/image64.jpg"/><Relationship Id="rId3" Type="http://schemas.openxmlformats.org/officeDocument/2006/relationships/image" Target="../media/image54.jp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78.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jp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6350" y="1524000"/>
            <a:ext cx="4667651" cy="2819400"/>
          </a:xfrm>
        </p:spPr>
        <p:txBody>
          <a:bodyPr>
            <a:noAutofit/>
          </a:bodyPr>
          <a:lstStyle/>
          <a:p>
            <a:pPr>
              <a:lnSpc>
                <a:spcPct val="150000"/>
              </a:lnSpc>
            </a:pPr>
            <a:r>
              <a:rPr lang="en-IN" sz="2400" b="1" dirty="0" smtClean="0">
                <a:solidFill>
                  <a:srgbClr val="0070C0"/>
                </a:solidFill>
                <a:latin typeface="Cambria" pitchFamily="18" charset="0"/>
                <a:ea typeface="Cambria" pitchFamily="18" charset="0"/>
              </a:rPr>
              <a:t>Converting </a:t>
            </a:r>
            <a:r>
              <a:rPr lang="en-IN" sz="2400" b="1" dirty="0">
                <a:solidFill>
                  <a:srgbClr val="0070C0"/>
                </a:solidFill>
                <a:latin typeface="Cambria" pitchFamily="18" charset="0"/>
                <a:ea typeface="Cambria" pitchFamily="18" charset="0"/>
              </a:rPr>
              <a:t>1000 days Approach into Implementable Model</a:t>
            </a:r>
            <a:br>
              <a:rPr lang="en-IN" sz="2400" b="1" dirty="0">
                <a:solidFill>
                  <a:srgbClr val="0070C0"/>
                </a:solidFill>
                <a:latin typeface="Cambria" pitchFamily="18" charset="0"/>
                <a:ea typeface="Cambria" pitchFamily="18" charset="0"/>
              </a:rPr>
            </a:br>
            <a:r>
              <a:rPr lang="en-IN" sz="500" dirty="0">
                <a:solidFill>
                  <a:srgbClr val="0070C0"/>
                </a:solidFill>
                <a:latin typeface="Cambria" pitchFamily="18" charset="0"/>
                <a:ea typeface="Cambria" pitchFamily="18" charset="0"/>
              </a:rPr>
              <a:t/>
            </a:r>
            <a:br>
              <a:rPr lang="en-IN" sz="500" dirty="0">
                <a:solidFill>
                  <a:srgbClr val="0070C0"/>
                </a:solidFill>
                <a:latin typeface="Cambria" pitchFamily="18" charset="0"/>
                <a:ea typeface="Cambria" pitchFamily="18" charset="0"/>
              </a:rPr>
            </a:br>
            <a:r>
              <a:rPr lang="en-IN" sz="2400" b="1" dirty="0">
                <a:solidFill>
                  <a:srgbClr val="0070C0"/>
                </a:solidFill>
                <a:latin typeface="Cambria" pitchFamily="18" charset="0"/>
                <a:ea typeface="Cambria" pitchFamily="18" charset="0"/>
              </a:rPr>
              <a:t>Developing Gujarat as a Cognitive Capital of India</a:t>
            </a:r>
            <a:endParaRPr lang="en-IN" sz="2400" dirty="0">
              <a:solidFill>
                <a:srgbClr val="0070C0"/>
              </a:solidFill>
              <a:latin typeface="Cambria" pitchFamily="18" charset="0"/>
              <a:ea typeface="Cambria" pitchFamily="18" charset="0"/>
            </a:endParaRPr>
          </a:p>
        </p:txBody>
      </p:sp>
      <p:sp>
        <p:nvSpPr>
          <p:cNvPr id="3" name="Subtitle 2"/>
          <p:cNvSpPr>
            <a:spLocks noGrp="1"/>
          </p:cNvSpPr>
          <p:nvPr>
            <p:ph type="subTitle" idx="1"/>
          </p:nvPr>
        </p:nvSpPr>
        <p:spPr>
          <a:xfrm>
            <a:off x="4267201" y="5181602"/>
            <a:ext cx="4876800" cy="1088327"/>
          </a:xfrm>
        </p:spPr>
        <p:txBody>
          <a:bodyPr>
            <a:noAutofit/>
          </a:bodyPr>
          <a:lstStyle/>
          <a:p>
            <a:r>
              <a:rPr lang="en-IN" b="1" dirty="0">
                <a:latin typeface="Cambria" panose="02040503050406030204" pitchFamily="18" charset="0"/>
              </a:rPr>
              <a:t>Dr. Jayanti S Ravi,</a:t>
            </a:r>
            <a:r>
              <a:rPr lang="en-IN" dirty="0">
                <a:latin typeface="Cambria" panose="02040503050406030204" pitchFamily="18" charset="0"/>
              </a:rPr>
              <a:t> IAS</a:t>
            </a:r>
          </a:p>
          <a:p>
            <a:r>
              <a:rPr lang="en-IN" dirty="0">
                <a:latin typeface="Cambria" panose="02040503050406030204" pitchFamily="18" charset="0"/>
              </a:rPr>
              <a:t>Principal Secretary, Health</a:t>
            </a:r>
          </a:p>
          <a:p>
            <a:r>
              <a:rPr lang="en-IN" dirty="0">
                <a:latin typeface="Cambria" panose="02040503050406030204" pitchFamily="18" charset="0"/>
              </a:rPr>
              <a:t>Government of Gujarat</a:t>
            </a:r>
            <a:endParaRPr lang="en-GB" dirty="0">
              <a:latin typeface="Cambria" panose="020405030504060302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398" y="228601"/>
            <a:ext cx="773203" cy="1314445"/>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48" r="10437"/>
          <a:stretch/>
        </p:blipFill>
        <p:spPr bwMode="auto">
          <a:xfrm>
            <a:off x="10510" y="0"/>
            <a:ext cx="4397957" cy="68580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417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1" y="533400"/>
            <a:ext cx="8763001" cy="6172200"/>
          </a:xfrm>
        </p:spPr>
        <p:txBody>
          <a:bodyPr/>
          <a:lstStyle/>
          <a:p>
            <a:pPr marL="627300" lvl="1" indent="-342900" algn="just">
              <a:lnSpc>
                <a:spcPct val="150000"/>
              </a:lnSpc>
              <a:buFont typeface="Wingdings" pitchFamily="2" charset="2"/>
              <a:buChar char="v"/>
            </a:pPr>
            <a:r>
              <a:rPr lang="en-IN" sz="2000" dirty="0" smtClean="0">
                <a:latin typeface="Cambria" pitchFamily="18" charset="0"/>
                <a:ea typeface="Cambria" pitchFamily="18" charset="0"/>
              </a:rPr>
              <a:t>Study  reiterated findings of previous work of less shock in DCC group </a:t>
            </a:r>
          </a:p>
          <a:p>
            <a:pPr marL="627300" lvl="1" indent="-342900" algn="just">
              <a:lnSpc>
                <a:spcPct val="150000"/>
              </a:lnSpc>
              <a:buFont typeface="Wingdings" pitchFamily="2" charset="2"/>
              <a:buChar char="v"/>
            </a:pPr>
            <a:r>
              <a:rPr lang="en-IN" sz="2000" dirty="0" smtClean="0">
                <a:latin typeface="Cambria" pitchFamily="18" charset="0"/>
                <a:ea typeface="Cambria" pitchFamily="18" charset="0"/>
              </a:rPr>
              <a:t>Oxygen saturation 3-8% higher in DCC group  &amp; so was slower acceleration of heart rate contributing smoother cardiopulmonary transition.</a:t>
            </a:r>
            <a:endParaRPr lang="en-IN" sz="2000" dirty="0">
              <a:latin typeface="Cambria" pitchFamily="18" charset="0"/>
              <a:ea typeface="Cambria" pitchFamily="18" charset="0"/>
            </a:endParaRPr>
          </a:p>
          <a:p>
            <a:pPr marL="257175" indent="-257175">
              <a:lnSpc>
                <a:spcPct val="150000"/>
              </a:lnSpc>
              <a:buFont typeface="Wingdings" pitchFamily="2" charset="2"/>
              <a:buChar char="v"/>
            </a:pPr>
            <a:endParaRPr lang="en-IN" sz="2000" dirty="0">
              <a:latin typeface="Cambria" pitchFamily="18" charset="0"/>
              <a:ea typeface="Cambria" pitchFamily="18" charset="0"/>
            </a:endParaRPr>
          </a:p>
        </p:txBody>
      </p:sp>
      <p:sp>
        <p:nvSpPr>
          <p:cNvPr id="6" name="Title 3"/>
          <p:cNvSpPr>
            <a:spLocks noGrp="1"/>
          </p:cNvSpPr>
          <p:nvPr>
            <p:ph type="title"/>
          </p:nvPr>
        </p:nvSpPr>
        <p:spPr>
          <a:xfrm>
            <a:off x="304801" y="152402"/>
            <a:ext cx="8586788" cy="373949"/>
          </a:xfrm>
        </p:spPr>
        <p:txBody>
          <a:bodyPr/>
          <a:lstStyle/>
          <a:p>
            <a:pPr algn="ctr"/>
            <a:r>
              <a:rPr lang="en-IN" sz="2700" b="1" dirty="0" smtClean="0">
                <a:solidFill>
                  <a:srgbClr val="0070C0"/>
                </a:solidFill>
                <a:latin typeface="Cambria" panose="02040503050406030204" pitchFamily="18" charset="0"/>
              </a:rPr>
              <a:t>Findings</a:t>
            </a:r>
            <a:endParaRPr lang="en-IN" sz="2700" b="1" dirty="0">
              <a:solidFill>
                <a:srgbClr val="0070C0"/>
              </a:solidFill>
              <a:latin typeface="Cambria" panose="02040503050406030204" pitchFamily="18" charset="0"/>
            </a:endParaRPr>
          </a:p>
        </p:txBody>
      </p:sp>
      <p:pic>
        <p:nvPicPr>
          <p:cNvPr id="727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59" b="7046"/>
          <a:stretch/>
        </p:blipFill>
        <p:spPr bwMode="auto">
          <a:xfrm>
            <a:off x="2614449" y="4572002"/>
            <a:ext cx="5996152" cy="217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490" y="2209802"/>
            <a:ext cx="5946110" cy="220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3429000"/>
            <a:ext cx="1447800" cy="838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latin typeface="Cambria" pitchFamily="18" charset="0"/>
                <a:ea typeface="Cambria" pitchFamily="18" charset="0"/>
              </a:rPr>
              <a:t>Higher Oxygen </a:t>
            </a:r>
          </a:p>
          <a:p>
            <a:pPr algn="ctr"/>
            <a:r>
              <a:rPr lang="en-IN" dirty="0" smtClean="0">
                <a:solidFill>
                  <a:srgbClr val="575757"/>
                </a:solidFill>
                <a:latin typeface="Cambria" pitchFamily="18" charset="0"/>
                <a:ea typeface="Cambria" pitchFamily="18" charset="0"/>
              </a:rPr>
              <a:t>Saturation</a:t>
            </a:r>
          </a:p>
        </p:txBody>
      </p:sp>
      <p:sp>
        <p:nvSpPr>
          <p:cNvPr id="8" name="TextBox 7"/>
          <p:cNvSpPr txBox="1"/>
          <p:nvPr/>
        </p:nvSpPr>
        <p:spPr>
          <a:xfrm>
            <a:off x="239109" y="5839391"/>
            <a:ext cx="1828800" cy="9870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latin typeface="Cambria" pitchFamily="18" charset="0"/>
                <a:ea typeface="Cambria" pitchFamily="18" charset="0"/>
              </a:rPr>
              <a:t>Slower acceleration</a:t>
            </a:r>
          </a:p>
          <a:p>
            <a:pPr algn="ctr"/>
            <a:r>
              <a:rPr lang="en-IN" dirty="0" smtClean="0">
                <a:solidFill>
                  <a:srgbClr val="575757"/>
                </a:solidFill>
                <a:latin typeface="Cambria" pitchFamily="18" charset="0"/>
                <a:ea typeface="Cambria" pitchFamily="18" charset="0"/>
              </a:rPr>
              <a:t> of Heart Rate</a:t>
            </a:r>
          </a:p>
        </p:txBody>
      </p:sp>
      <p:sp>
        <p:nvSpPr>
          <p:cNvPr id="4" name="Right Arrow 3"/>
          <p:cNvSpPr/>
          <p:nvPr/>
        </p:nvSpPr>
        <p:spPr>
          <a:xfrm rot="20515404">
            <a:off x="2001484" y="3397231"/>
            <a:ext cx="1600200" cy="114300"/>
          </a:xfrm>
          <a:prstGeom prst="rightArrow">
            <a:avLst/>
          </a:prstGeom>
          <a:solidFill>
            <a:srgbClr val="37373A"/>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IN" sz="1200" dirty="0" err="1" smtClean="0">
              <a:solidFill>
                <a:srgbClr val="FFFFFF"/>
              </a:solidFill>
            </a:endParaRPr>
          </a:p>
        </p:txBody>
      </p:sp>
      <p:sp>
        <p:nvSpPr>
          <p:cNvPr id="10" name="Right Arrow 9"/>
          <p:cNvSpPr/>
          <p:nvPr/>
        </p:nvSpPr>
        <p:spPr>
          <a:xfrm rot="20515404">
            <a:off x="2019876" y="6084832"/>
            <a:ext cx="1600200" cy="114300"/>
          </a:xfrm>
          <a:prstGeom prst="rightArrow">
            <a:avLst/>
          </a:prstGeom>
          <a:solidFill>
            <a:srgbClr val="37373A"/>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IN" sz="1200" dirty="0" err="1" smtClean="0">
              <a:solidFill>
                <a:srgbClr val="FFFFFF"/>
              </a:solidFill>
            </a:endParaRPr>
          </a:p>
        </p:txBody>
      </p:sp>
    </p:spTree>
    <p:extLst>
      <p:ext uri="{BB962C8B-B14F-4D97-AF65-F5344CB8AC3E}">
        <p14:creationId xmlns:p14="http://schemas.microsoft.com/office/powerpoint/2010/main" val="297615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38100"/>
            <a:ext cx="9124950" cy="792162"/>
          </a:xfrm>
        </p:spPr>
        <p:txBody>
          <a:bodyPr>
            <a:normAutofit/>
          </a:bodyPr>
          <a:lstStyle/>
          <a:p>
            <a:r>
              <a:rPr lang="en-IN" sz="2700" b="1" dirty="0">
                <a:solidFill>
                  <a:srgbClr val="0070C0"/>
                </a:solidFill>
                <a:latin typeface="Cambria" panose="02040503050406030204" pitchFamily="18" charset="0"/>
                <a:sym typeface="Trebuchet MS" panose="020B0603020202020204" pitchFamily="34" charset="0"/>
              </a:rPr>
              <a:t>Clinical Outcomes </a:t>
            </a:r>
          </a:p>
        </p:txBody>
      </p:sp>
      <p:sp>
        <p:nvSpPr>
          <p:cNvPr id="3" name="Content Placeholder 2"/>
          <p:cNvSpPr>
            <a:spLocks noGrp="1"/>
          </p:cNvSpPr>
          <p:nvPr>
            <p:ph idx="1"/>
          </p:nvPr>
        </p:nvSpPr>
        <p:spPr>
          <a:xfrm>
            <a:off x="228600" y="990600"/>
            <a:ext cx="8534400" cy="5334000"/>
          </a:xfrm>
        </p:spPr>
        <p:txBody>
          <a:bodyPr>
            <a:noAutofit/>
          </a:bodyPr>
          <a:lstStyle/>
          <a:p>
            <a:pPr algn="just">
              <a:lnSpc>
                <a:spcPct val="150000"/>
              </a:lnSpc>
            </a:pPr>
            <a:r>
              <a:rPr lang="en-IN" sz="2200" dirty="0">
                <a:latin typeface="Cambria" pitchFamily="18" charset="0"/>
                <a:ea typeface="Cambria" pitchFamily="18" charset="0"/>
              </a:rPr>
              <a:t>Maternal</a:t>
            </a:r>
          </a:p>
          <a:p>
            <a:pPr lvl="1" algn="just">
              <a:lnSpc>
                <a:spcPct val="150000"/>
              </a:lnSpc>
            </a:pPr>
            <a:r>
              <a:rPr lang="en-IN" sz="2200" dirty="0">
                <a:latin typeface="Cambria" pitchFamily="18" charset="0"/>
                <a:ea typeface="Cambria" pitchFamily="18" charset="0"/>
              </a:rPr>
              <a:t>No case with PPH</a:t>
            </a:r>
          </a:p>
          <a:p>
            <a:pPr lvl="1" algn="just">
              <a:lnSpc>
                <a:spcPct val="150000"/>
              </a:lnSpc>
            </a:pPr>
            <a:r>
              <a:rPr lang="en-IN" sz="2200" dirty="0">
                <a:latin typeface="Cambria" pitchFamily="18" charset="0"/>
                <a:ea typeface="Cambria" pitchFamily="18" charset="0"/>
              </a:rPr>
              <a:t>One case had retained placenta – required manual intervention</a:t>
            </a:r>
          </a:p>
          <a:p>
            <a:pPr lvl="1" algn="just">
              <a:lnSpc>
                <a:spcPct val="150000"/>
              </a:lnSpc>
            </a:pPr>
            <a:r>
              <a:rPr lang="en-IN" sz="2200" dirty="0">
                <a:latin typeface="Cambria" pitchFamily="18" charset="0"/>
                <a:ea typeface="Cambria" pitchFamily="18" charset="0"/>
              </a:rPr>
              <a:t>No blood transfusion </a:t>
            </a:r>
          </a:p>
          <a:p>
            <a:pPr algn="just">
              <a:lnSpc>
                <a:spcPct val="150000"/>
              </a:lnSpc>
            </a:pPr>
            <a:r>
              <a:rPr lang="en-IN" sz="2200" dirty="0">
                <a:latin typeface="Cambria" pitchFamily="18" charset="0"/>
                <a:ea typeface="Cambria" pitchFamily="18" charset="0"/>
              </a:rPr>
              <a:t>Newborn </a:t>
            </a:r>
          </a:p>
          <a:p>
            <a:pPr lvl="1" algn="just">
              <a:lnSpc>
                <a:spcPct val="150000"/>
              </a:lnSpc>
            </a:pPr>
            <a:r>
              <a:rPr lang="en-IN" sz="2200" dirty="0">
                <a:latin typeface="Cambria" pitchFamily="18" charset="0"/>
                <a:ea typeface="Cambria" pitchFamily="18" charset="0"/>
              </a:rPr>
              <a:t>Neonatal admissions – 48 (5%)</a:t>
            </a:r>
          </a:p>
          <a:p>
            <a:pPr lvl="1" algn="just">
              <a:lnSpc>
                <a:spcPct val="150000"/>
              </a:lnSpc>
            </a:pPr>
            <a:r>
              <a:rPr lang="en-IN" sz="2200" dirty="0">
                <a:latin typeface="Cambria" pitchFamily="18" charset="0"/>
                <a:ea typeface="Cambria" pitchFamily="18" charset="0"/>
              </a:rPr>
              <a:t>Neonatal jaundice – 11 (1.1%)</a:t>
            </a:r>
          </a:p>
          <a:p>
            <a:pPr lvl="1" algn="just">
              <a:lnSpc>
                <a:spcPct val="150000"/>
              </a:lnSpc>
            </a:pPr>
            <a:r>
              <a:rPr lang="en-IN" sz="2200" dirty="0">
                <a:latin typeface="Cambria" pitchFamily="18" charset="0"/>
                <a:ea typeface="Cambria" pitchFamily="18" charset="0"/>
              </a:rPr>
              <a:t>Neonatal jaundice with other associated problems (sepsis, LBW)- 6 (0.6%)</a:t>
            </a:r>
          </a:p>
        </p:txBody>
      </p:sp>
      <p:sp>
        <p:nvSpPr>
          <p:cNvPr id="4" name="Rectangle 3"/>
          <p:cNvSpPr/>
          <p:nvPr/>
        </p:nvSpPr>
        <p:spPr>
          <a:xfrm>
            <a:off x="7282908" y="6488668"/>
            <a:ext cx="1920719" cy="369332"/>
          </a:xfrm>
          <a:prstGeom prst="rect">
            <a:avLst/>
          </a:prstGeom>
        </p:spPr>
        <p:txBody>
          <a:bodyPr wrap="none">
            <a:spAutoFit/>
          </a:bodyPr>
          <a:lstStyle/>
          <a:p>
            <a:r>
              <a:rPr lang="en-IN" dirty="0">
                <a:latin typeface="Cambria" pitchFamily="18" charset="0"/>
                <a:ea typeface="Cambria" pitchFamily="18" charset="0"/>
              </a:rPr>
              <a:t>Unpublished data</a:t>
            </a:r>
          </a:p>
        </p:txBody>
      </p:sp>
    </p:spTree>
    <p:extLst>
      <p:ext uri="{BB962C8B-B14F-4D97-AF65-F5344CB8AC3E}">
        <p14:creationId xmlns:p14="http://schemas.microsoft.com/office/powerpoint/2010/main" val="2066994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670034"/>
            <a:ext cx="4343401" cy="5943600"/>
          </a:xfrm>
        </p:spPr>
        <p:txBody>
          <a:bodyPr/>
          <a:lstStyle/>
          <a:p>
            <a:pPr marL="414000" indent="-342900" algn="just">
              <a:lnSpc>
                <a:spcPct val="150000"/>
              </a:lnSpc>
              <a:buFont typeface="Wingdings" pitchFamily="2" charset="2"/>
              <a:buChar char="v"/>
            </a:pPr>
            <a:r>
              <a:rPr lang="en-IN" sz="2000" dirty="0" smtClean="0">
                <a:latin typeface="Cambria" pitchFamily="18" charset="0"/>
                <a:ea typeface="Cambria" pitchFamily="18" charset="0"/>
              </a:rPr>
              <a:t>State level training for midwives was organized in collaboration with UNICEF and Fernandez Foundation.</a:t>
            </a:r>
          </a:p>
          <a:p>
            <a:pPr marL="414000" indent="-342900" algn="just">
              <a:lnSpc>
                <a:spcPct val="150000"/>
              </a:lnSpc>
              <a:buFont typeface="Wingdings" pitchFamily="2" charset="2"/>
              <a:buChar char="v"/>
            </a:pPr>
            <a:r>
              <a:rPr lang="en-IN" sz="2000" dirty="0" smtClean="0">
                <a:latin typeface="Cambria" pitchFamily="18" charset="0"/>
                <a:ea typeface="Cambria" pitchFamily="18" charset="0"/>
              </a:rPr>
              <a:t>Seven Institutions participated in training</a:t>
            </a:r>
          </a:p>
          <a:p>
            <a:pPr marL="414000" indent="-342900" algn="just">
              <a:lnSpc>
                <a:spcPct val="150000"/>
              </a:lnSpc>
              <a:buFont typeface="Wingdings" pitchFamily="2" charset="2"/>
              <a:buChar char="v"/>
            </a:pPr>
            <a:r>
              <a:rPr lang="en-IN" sz="2000" dirty="0" smtClean="0">
                <a:latin typeface="Cambria" pitchFamily="18" charset="0"/>
                <a:ea typeface="Cambria" pitchFamily="18" charset="0"/>
              </a:rPr>
              <a:t>Obstetricians, Midwives and Staff Nurses were trained hands on in labour room for five days on Alternative Birthing Positions including Physiological Cord Clamping</a:t>
            </a:r>
          </a:p>
          <a:p>
            <a:pPr marL="414000" indent="-342900" algn="just">
              <a:lnSpc>
                <a:spcPct val="150000"/>
              </a:lnSpc>
              <a:buFont typeface="Wingdings" pitchFamily="2" charset="2"/>
              <a:buChar char="v"/>
            </a:pPr>
            <a:r>
              <a:rPr lang="en-IN" sz="2000" dirty="0" smtClean="0">
                <a:latin typeface="Cambria" pitchFamily="18" charset="0"/>
                <a:ea typeface="Cambria" pitchFamily="18" charset="0"/>
              </a:rPr>
              <a:t>Six facilities are practising currently</a:t>
            </a:r>
            <a:endParaRPr lang="en-IN" sz="2000" dirty="0">
              <a:latin typeface="Cambria" pitchFamily="18" charset="0"/>
              <a:ea typeface="Cambria" pitchFamily="18" charset="0"/>
            </a:endParaRPr>
          </a:p>
          <a:p>
            <a:pPr marL="257175" indent="-257175">
              <a:lnSpc>
                <a:spcPct val="150000"/>
              </a:lnSpc>
              <a:buFont typeface="Wingdings" pitchFamily="2" charset="2"/>
              <a:buChar char="v"/>
            </a:pPr>
            <a:endParaRPr lang="en-IN" sz="2000" dirty="0">
              <a:latin typeface="Cambria" pitchFamily="18" charset="0"/>
              <a:ea typeface="Cambria" pitchFamily="18" charset="0"/>
            </a:endParaRPr>
          </a:p>
        </p:txBody>
      </p:sp>
      <p:sp>
        <p:nvSpPr>
          <p:cNvPr id="6" name="Title 3"/>
          <p:cNvSpPr>
            <a:spLocks noGrp="1"/>
          </p:cNvSpPr>
          <p:nvPr>
            <p:ph type="title"/>
          </p:nvPr>
        </p:nvSpPr>
        <p:spPr>
          <a:xfrm>
            <a:off x="304801" y="152402"/>
            <a:ext cx="8586788" cy="373949"/>
          </a:xfrm>
        </p:spPr>
        <p:txBody>
          <a:bodyPr/>
          <a:lstStyle/>
          <a:p>
            <a:pPr algn="ctr"/>
            <a:r>
              <a:rPr lang="en-IN" sz="2700" b="1" dirty="0" smtClean="0">
                <a:solidFill>
                  <a:srgbClr val="0070C0"/>
                </a:solidFill>
                <a:latin typeface="Cambria" panose="02040503050406030204" pitchFamily="18" charset="0"/>
              </a:rPr>
              <a:t>Scaling up the intervention in Gujarat</a:t>
            </a:r>
            <a:endParaRPr lang="en-IN" sz="2700" b="1" dirty="0">
              <a:solidFill>
                <a:srgbClr val="0070C0"/>
              </a:solidFill>
              <a:latin typeface="Cambria" panose="02040503050406030204" pitchFamily="18"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0597"/>
          <a:stretch/>
        </p:blipFill>
        <p:spPr>
          <a:xfrm>
            <a:off x="5376041" y="709448"/>
            <a:ext cx="3569022" cy="299404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057" t="12276" r="29891" b="19504"/>
          <a:stretch/>
        </p:blipFill>
        <p:spPr>
          <a:xfrm>
            <a:off x="6248401" y="3899263"/>
            <a:ext cx="2060813" cy="2754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4261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64221" y="3886200"/>
            <a:ext cx="1919633" cy="1495794"/>
          </a:xfrm>
        </p:spPr>
        <p:txBody>
          <a:bodyPr/>
          <a:lstStyle/>
          <a:p>
            <a:pPr algn="ctr"/>
            <a:r>
              <a:rPr lang="en-IN" sz="2700" b="1" dirty="0" smtClean="0">
                <a:solidFill>
                  <a:srgbClr val="0070C0"/>
                </a:solidFill>
                <a:latin typeface="Cambria" panose="02040503050406030204" pitchFamily="18" charset="0"/>
              </a:rPr>
              <a:t>Silent Revolution has just begun</a:t>
            </a:r>
            <a:endParaRPr lang="en-IN" sz="2700" b="1" dirty="0">
              <a:solidFill>
                <a:srgbClr val="0070C0"/>
              </a:solidFill>
              <a:latin typeface="Cambria" panose="02040503050406030204" pitchFamily="18" charset="0"/>
            </a:endParaRPr>
          </a:p>
        </p:txBody>
      </p:sp>
      <p:pic>
        <p:nvPicPr>
          <p:cNvPr id="74754" name="Picture 2" descr="C:\Users\Maitry\Desktop\1000 days\photographs\ABP photographs\WhatsApp Image 2019-07-30 at 17.33.4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875" b="12436"/>
          <a:stretch/>
        </p:blipFill>
        <p:spPr bwMode="auto">
          <a:xfrm>
            <a:off x="228600" y="228600"/>
            <a:ext cx="2362200" cy="2541402"/>
          </a:xfrm>
          <a:prstGeom prst="rect">
            <a:avLst/>
          </a:prstGeom>
          <a:noFill/>
          <a:extLst>
            <a:ext uri="{909E8E84-426E-40DD-AFC4-6F175D3DCCD1}">
              <a14:hiddenFill xmlns:a14="http://schemas.microsoft.com/office/drawing/2010/main">
                <a:solidFill>
                  <a:srgbClr val="FFFFFF"/>
                </a:solidFill>
              </a14:hiddenFill>
            </a:ext>
          </a:extLst>
        </p:spPr>
      </p:pic>
      <p:pic>
        <p:nvPicPr>
          <p:cNvPr id="74756" name="Picture 4" descr="C:\Users\Maitry\Desktop\1000 days\photographs\ABP photographs\WhatsApp Image 2019-08-01 at 03.11.24.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739" b="11423"/>
          <a:stretch/>
        </p:blipFill>
        <p:spPr bwMode="auto">
          <a:xfrm>
            <a:off x="333148" y="3276600"/>
            <a:ext cx="2181453" cy="3318640"/>
          </a:xfrm>
          <a:prstGeom prst="rect">
            <a:avLst/>
          </a:prstGeom>
          <a:noFill/>
          <a:extLst>
            <a:ext uri="{909E8E84-426E-40DD-AFC4-6F175D3DCCD1}">
              <a14:hiddenFill xmlns:a14="http://schemas.microsoft.com/office/drawing/2010/main">
                <a:solidFill>
                  <a:srgbClr val="FFFFFF"/>
                </a:solidFill>
              </a14:hiddenFill>
            </a:ext>
          </a:extLst>
        </p:spPr>
      </p:pic>
      <p:pic>
        <p:nvPicPr>
          <p:cNvPr id="74757" name="Picture 5" descr="C:\Users\Maitry\Desktop\1000 days\photographs\ABP photographs\WhatsApp Image 2019-08-02 at 16.39.1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13" y="3048000"/>
            <a:ext cx="4020206" cy="3651687"/>
          </a:xfrm>
          <a:prstGeom prst="rect">
            <a:avLst/>
          </a:prstGeom>
          <a:noFill/>
          <a:extLst>
            <a:ext uri="{909E8E84-426E-40DD-AFC4-6F175D3DCCD1}">
              <a14:hiddenFill xmlns:a14="http://schemas.microsoft.com/office/drawing/2010/main">
                <a:solidFill>
                  <a:srgbClr val="FFFFFF"/>
                </a:solidFill>
              </a14:hiddenFill>
            </a:ext>
          </a:extLst>
        </p:spPr>
      </p:pic>
      <p:pic>
        <p:nvPicPr>
          <p:cNvPr id="74758" name="Picture 6" descr="C:\Users\Maitry\Desktop\1000 days\photographs\ABP photographs\WhatsApp Image 2019-08-02 at 17.57.17.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523" r="10828"/>
          <a:stretch/>
        </p:blipFill>
        <p:spPr bwMode="auto">
          <a:xfrm>
            <a:off x="2764222" y="228600"/>
            <a:ext cx="2866137" cy="2541402"/>
          </a:xfrm>
          <a:prstGeom prst="rect">
            <a:avLst/>
          </a:prstGeom>
          <a:noFill/>
          <a:extLst>
            <a:ext uri="{909E8E84-426E-40DD-AFC4-6F175D3DCCD1}">
              <a14:hiddenFill xmlns:a14="http://schemas.microsoft.com/office/drawing/2010/main">
                <a:solidFill>
                  <a:srgbClr val="FFFFFF"/>
                </a:solidFill>
              </a14:hiddenFill>
            </a:ext>
          </a:extLst>
        </p:spPr>
      </p:pic>
      <p:pic>
        <p:nvPicPr>
          <p:cNvPr id="74761" name="Picture 9" descr="C:\Users\Maitry\Desktop\1000 days\photographs\ABP photographs\WhatsApp Image 2019-08-01 at 18.53.41.jpeg"/>
          <p:cNvPicPr>
            <a:picLocks noChangeAspect="1" noChangeArrowheads="1"/>
          </p:cNvPicPr>
          <p:nvPr/>
        </p:nvPicPr>
        <p:blipFill rotWithShape="1">
          <a:blip r:embed="rId6">
            <a:extLst>
              <a:ext uri="{28A0092B-C50C-407E-A947-70E740481C1C}">
                <a14:useLocalDpi xmlns:a14="http://schemas.microsoft.com/office/drawing/2010/main" val="0"/>
              </a:ext>
            </a:extLst>
          </a:blip>
          <a:srcRect l="13894" t="6004" r="27" b="7984"/>
          <a:stretch/>
        </p:blipFill>
        <p:spPr bwMode="auto">
          <a:xfrm>
            <a:off x="5774080" y="223345"/>
            <a:ext cx="3369920" cy="254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80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066800"/>
            <a:ext cx="5305424" cy="5181600"/>
          </a:xfrm>
        </p:spPr>
        <p:txBody>
          <a:bodyPr/>
          <a:lstStyle/>
          <a:p>
            <a:pPr marL="257175" indent="-257175">
              <a:lnSpc>
                <a:spcPct val="150000"/>
              </a:lnSpc>
              <a:buFont typeface="Wingdings" pitchFamily="2" charset="2"/>
              <a:buChar char="v"/>
            </a:pPr>
            <a:r>
              <a:rPr lang="en-IN" sz="2000" dirty="0" smtClean="0">
                <a:latin typeface="Cambria" pitchFamily="18" charset="0"/>
                <a:ea typeface="Cambria" pitchFamily="18" charset="0"/>
              </a:rPr>
              <a:t>Physiological </a:t>
            </a:r>
            <a:r>
              <a:rPr lang="en-IN" sz="2000" dirty="0">
                <a:latin typeface="Cambria" pitchFamily="18" charset="0"/>
                <a:ea typeface="Cambria" pitchFamily="18" charset="0"/>
              </a:rPr>
              <a:t>cord clamping is feasible and all the </a:t>
            </a:r>
            <a:r>
              <a:rPr lang="en-IN" sz="2000" dirty="0" smtClean="0">
                <a:latin typeface="Cambria" pitchFamily="18" charset="0"/>
                <a:ea typeface="Cambria" pitchFamily="18" charset="0"/>
              </a:rPr>
              <a:t>benefits </a:t>
            </a:r>
            <a:r>
              <a:rPr lang="en-IN" sz="2000" dirty="0">
                <a:latin typeface="Cambria" pitchFamily="18" charset="0"/>
                <a:ea typeface="Cambria" pitchFamily="18" charset="0"/>
              </a:rPr>
              <a:t>can be extended to </a:t>
            </a:r>
            <a:r>
              <a:rPr lang="en-IN" sz="2000" dirty="0" smtClean="0">
                <a:latin typeface="Cambria" pitchFamily="18" charset="0"/>
                <a:ea typeface="Cambria" pitchFamily="18" charset="0"/>
              </a:rPr>
              <a:t>mother &amp; </a:t>
            </a:r>
            <a:r>
              <a:rPr lang="en-IN" sz="2000" dirty="0">
                <a:latin typeface="Cambria" pitchFamily="18" charset="0"/>
                <a:ea typeface="Cambria" pitchFamily="18" charset="0"/>
              </a:rPr>
              <a:t>child</a:t>
            </a:r>
          </a:p>
          <a:p>
            <a:pPr marL="257175" indent="-257175">
              <a:lnSpc>
                <a:spcPct val="150000"/>
              </a:lnSpc>
              <a:buFont typeface="Wingdings" pitchFamily="2" charset="2"/>
              <a:buChar char="v"/>
            </a:pPr>
            <a:r>
              <a:rPr lang="en-IN" sz="2000" dirty="0">
                <a:latin typeface="Cambria" pitchFamily="18" charset="0"/>
                <a:ea typeface="Cambria" pitchFamily="18" charset="0"/>
              </a:rPr>
              <a:t>Shift in focus from cord cutting to </a:t>
            </a:r>
            <a:r>
              <a:rPr lang="en-IN" sz="2000" dirty="0" smtClean="0">
                <a:latin typeface="Cambria" pitchFamily="18" charset="0"/>
                <a:ea typeface="Cambria" pitchFamily="18" charset="0"/>
              </a:rPr>
              <a:t>taking </a:t>
            </a:r>
            <a:r>
              <a:rPr lang="en-IN" sz="2000" dirty="0">
                <a:latin typeface="Cambria" pitchFamily="18" charset="0"/>
                <a:ea typeface="Cambria" pitchFamily="18" charset="0"/>
              </a:rPr>
              <a:t>care of newborn</a:t>
            </a:r>
          </a:p>
          <a:p>
            <a:pPr marL="257175" indent="-257175">
              <a:lnSpc>
                <a:spcPct val="150000"/>
              </a:lnSpc>
              <a:buFont typeface="Wingdings" pitchFamily="2" charset="2"/>
              <a:buChar char="v"/>
            </a:pPr>
            <a:r>
              <a:rPr lang="en-IN" sz="2000" dirty="0">
                <a:latin typeface="Cambria" pitchFamily="18" charset="0"/>
                <a:ea typeface="Cambria" pitchFamily="18" charset="0"/>
              </a:rPr>
              <a:t>Increase in comfort </a:t>
            </a:r>
            <a:r>
              <a:rPr lang="en-IN" sz="2000" dirty="0" smtClean="0">
                <a:latin typeface="Cambria" pitchFamily="18" charset="0"/>
                <a:ea typeface="Cambria" pitchFamily="18" charset="0"/>
              </a:rPr>
              <a:t>of </a:t>
            </a:r>
            <a:r>
              <a:rPr lang="en-IN" sz="2000" dirty="0">
                <a:latin typeface="Cambria" pitchFamily="18" charset="0"/>
                <a:ea typeface="Cambria" pitchFamily="18" charset="0"/>
              </a:rPr>
              <a:t>the </a:t>
            </a:r>
            <a:r>
              <a:rPr lang="en-IN" sz="2000" dirty="0" smtClean="0">
                <a:latin typeface="Cambria" pitchFamily="18" charset="0"/>
                <a:ea typeface="Cambria" pitchFamily="18" charset="0"/>
              </a:rPr>
              <a:t>nurses &amp; </a:t>
            </a:r>
            <a:r>
              <a:rPr lang="en-IN" sz="2000" dirty="0">
                <a:latin typeface="Cambria" pitchFamily="18" charset="0"/>
                <a:ea typeface="Cambria" pitchFamily="18" charset="0"/>
              </a:rPr>
              <a:t>mother</a:t>
            </a:r>
            <a:r>
              <a:rPr lang="en-IN" sz="2000" dirty="0" smtClean="0">
                <a:latin typeface="Cambria" pitchFamily="18" charset="0"/>
                <a:ea typeface="Cambria" pitchFamily="18" charset="0"/>
              </a:rPr>
              <a:t>,</a:t>
            </a:r>
            <a:endParaRPr lang="en-IN" sz="2000" dirty="0">
              <a:latin typeface="Cambria" pitchFamily="18" charset="0"/>
              <a:ea typeface="Cambria" pitchFamily="18" charset="0"/>
            </a:endParaRPr>
          </a:p>
          <a:p>
            <a:pPr marL="257175" indent="-257175">
              <a:lnSpc>
                <a:spcPct val="150000"/>
              </a:lnSpc>
              <a:buFont typeface="Wingdings" pitchFamily="2" charset="2"/>
              <a:buChar char="v"/>
            </a:pPr>
            <a:r>
              <a:rPr lang="en-IN" sz="2000" dirty="0" smtClean="0">
                <a:latin typeface="Cambria" pitchFamily="18" charset="0"/>
                <a:ea typeface="Cambria" pitchFamily="18" charset="0"/>
              </a:rPr>
              <a:t>Better birth weight due to additional 80 ml blood</a:t>
            </a:r>
            <a:endParaRPr lang="en-IN" sz="2000" dirty="0">
              <a:latin typeface="Cambria" pitchFamily="18" charset="0"/>
              <a:ea typeface="Cambria" pitchFamily="18" charset="0"/>
            </a:endParaRPr>
          </a:p>
          <a:p>
            <a:pPr marL="257175" indent="-257175">
              <a:lnSpc>
                <a:spcPct val="150000"/>
              </a:lnSpc>
              <a:buFont typeface="Wingdings" pitchFamily="2" charset="2"/>
              <a:buChar char="v"/>
            </a:pPr>
            <a:r>
              <a:rPr lang="en-IN" sz="2000" dirty="0" smtClean="0">
                <a:latin typeface="Cambria" pitchFamily="18" charset="0"/>
                <a:ea typeface="Cambria" pitchFamily="18" charset="0"/>
              </a:rPr>
              <a:t>Help in Early Initiation of Breast Feeding  </a:t>
            </a:r>
            <a:endParaRPr lang="en-US" sz="2000" dirty="0">
              <a:latin typeface="Cambria" pitchFamily="18" charset="0"/>
              <a:ea typeface="Cambria" pitchFamily="18" charset="0"/>
            </a:endParaRPr>
          </a:p>
          <a:p>
            <a:pPr marL="257175" indent="-257175">
              <a:lnSpc>
                <a:spcPct val="150000"/>
              </a:lnSpc>
              <a:buFont typeface="Wingdings" pitchFamily="2" charset="2"/>
              <a:buChar char="v"/>
            </a:pPr>
            <a:r>
              <a:rPr lang="en-US" sz="2000" dirty="0">
                <a:latin typeface="Cambria" pitchFamily="18" charset="0"/>
                <a:ea typeface="Cambria" pitchFamily="18" charset="0"/>
              </a:rPr>
              <a:t>Fewer lactational failure </a:t>
            </a:r>
            <a:endParaRPr lang="en-US" sz="2000" dirty="0" smtClean="0">
              <a:latin typeface="Cambria" pitchFamily="18" charset="0"/>
              <a:ea typeface="Cambria" pitchFamily="18" charset="0"/>
            </a:endParaRPr>
          </a:p>
          <a:p>
            <a:pPr marL="257175" indent="-257175">
              <a:lnSpc>
                <a:spcPct val="150000"/>
              </a:lnSpc>
              <a:buFont typeface="Wingdings" pitchFamily="2" charset="2"/>
              <a:buChar char="v"/>
            </a:pPr>
            <a:r>
              <a:rPr lang="en-US" sz="2000" dirty="0" smtClean="0">
                <a:latin typeface="Cambria" pitchFamily="18" charset="0"/>
                <a:ea typeface="Cambria" pitchFamily="18" charset="0"/>
              </a:rPr>
              <a:t>Drop </a:t>
            </a:r>
            <a:r>
              <a:rPr lang="en-US" sz="2000" dirty="0">
                <a:latin typeface="Cambria" pitchFamily="18" charset="0"/>
                <a:ea typeface="Cambria" pitchFamily="18" charset="0"/>
              </a:rPr>
              <a:t>in </a:t>
            </a:r>
            <a:r>
              <a:rPr lang="en-US" sz="2000" dirty="0" smtClean="0">
                <a:latin typeface="Cambria" pitchFamily="18" charset="0"/>
                <a:ea typeface="Cambria" pitchFamily="18" charset="0"/>
              </a:rPr>
              <a:t>top </a:t>
            </a:r>
            <a:r>
              <a:rPr lang="en-US" sz="2000" dirty="0">
                <a:latin typeface="Cambria" pitchFamily="18" charset="0"/>
                <a:ea typeface="Cambria" pitchFamily="18" charset="0"/>
              </a:rPr>
              <a:t>feeding and </a:t>
            </a:r>
            <a:r>
              <a:rPr lang="en-US" sz="2000" dirty="0" smtClean="0">
                <a:latin typeface="Cambria" pitchFamily="18" charset="0"/>
                <a:ea typeface="Cambria" pitchFamily="18" charset="0"/>
              </a:rPr>
              <a:t>galactagogues</a:t>
            </a:r>
            <a:endParaRPr lang="en-IN" sz="2000" dirty="0">
              <a:latin typeface="Cambria" pitchFamily="18" charset="0"/>
              <a:ea typeface="Cambria" pitchFamily="18" charset="0"/>
            </a:endParaRPr>
          </a:p>
        </p:txBody>
      </p:sp>
      <p:sp>
        <p:nvSpPr>
          <p:cNvPr id="6" name="Title 3"/>
          <p:cNvSpPr>
            <a:spLocks noGrp="1"/>
          </p:cNvSpPr>
          <p:nvPr>
            <p:ph type="title"/>
          </p:nvPr>
        </p:nvSpPr>
        <p:spPr>
          <a:xfrm>
            <a:off x="-23734" y="152402"/>
            <a:ext cx="9167734" cy="373949"/>
          </a:xfrm>
        </p:spPr>
        <p:txBody>
          <a:bodyPr/>
          <a:lstStyle/>
          <a:p>
            <a:pPr algn="ctr"/>
            <a:r>
              <a:rPr lang="en-IN" sz="2700" b="1" dirty="0" smtClean="0">
                <a:solidFill>
                  <a:srgbClr val="0070C0"/>
                </a:solidFill>
                <a:latin typeface="Cambria" panose="02040503050406030204" pitchFamily="18" charset="0"/>
              </a:rPr>
              <a:t>Major Benefits of the practice</a:t>
            </a:r>
            <a:endParaRPr lang="en-IN" sz="2700" b="1" dirty="0">
              <a:solidFill>
                <a:srgbClr val="0070C0"/>
              </a:solidFill>
              <a:latin typeface="Cambria" panose="020405030504060302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8898" y="1219200"/>
            <a:ext cx="36004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890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noAutofit/>
          </a:bodyPr>
          <a:lstStyle/>
          <a:p>
            <a:pPr algn="ctr"/>
            <a:r>
              <a:rPr lang="en-GB" sz="2400" b="1" dirty="0" smtClean="0">
                <a:solidFill>
                  <a:srgbClr val="0070C0"/>
                </a:solidFill>
                <a:latin typeface="Cambria" panose="02040503050406030204" pitchFamily="18" charset="0"/>
              </a:rPr>
              <a:t>Physiological Cord Clamp is just one of the many interventions</a:t>
            </a:r>
            <a:endParaRPr lang="en-GB" sz="2400" b="1" dirty="0">
              <a:solidFill>
                <a:srgbClr val="0070C0"/>
              </a:solidFill>
              <a:latin typeface="Cambria" panose="02040503050406030204" pitchFamily="18" charset="0"/>
            </a:endParaRPr>
          </a:p>
        </p:txBody>
      </p:sp>
      <p:graphicFrame>
        <p:nvGraphicFramePr>
          <p:cNvPr id="7" name="Diagram 6"/>
          <p:cNvGraphicFramePr/>
          <p:nvPr>
            <p:extLst>
              <p:ext uri="{D42A27DB-BD31-4B8C-83A1-F6EECF244321}">
                <p14:modId xmlns:p14="http://schemas.microsoft.com/office/powerpoint/2010/main" val="1109669627"/>
              </p:ext>
            </p:extLst>
          </p:nvPr>
        </p:nvGraphicFramePr>
        <p:xfrm>
          <a:off x="304800" y="8382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571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609604"/>
            <a:ext cx="7372350" cy="646331"/>
          </a:xfrm>
        </p:spPr>
        <p:txBody>
          <a:bodyPr/>
          <a:lstStyle/>
          <a:p>
            <a:pPr lvl="1"/>
            <a:endParaRPr lang="en-IN" sz="2100" dirty="0"/>
          </a:p>
          <a:p>
            <a:endParaRPr lang="en-IN" sz="2100" dirty="0"/>
          </a:p>
        </p:txBody>
      </p:sp>
      <p:pic>
        <p:nvPicPr>
          <p:cNvPr id="4" name="Picture 3"/>
          <p:cNvPicPr>
            <a:picLocks noChangeAspect="1"/>
          </p:cNvPicPr>
          <p:nvPr/>
        </p:nvPicPr>
        <p:blipFill>
          <a:blip r:embed="rId3"/>
          <a:stretch>
            <a:fillRect/>
          </a:stretch>
        </p:blipFill>
        <p:spPr>
          <a:xfrm>
            <a:off x="3810001" y="1981201"/>
            <a:ext cx="1877899" cy="3008674"/>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981200"/>
            <a:ext cx="1676400" cy="3047075"/>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1981200"/>
            <a:ext cx="1689319" cy="3047075"/>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3"/>
          <p:cNvSpPr>
            <a:spLocks noGrp="1"/>
          </p:cNvSpPr>
          <p:nvPr>
            <p:ph type="title"/>
          </p:nvPr>
        </p:nvSpPr>
        <p:spPr>
          <a:xfrm>
            <a:off x="0" y="145602"/>
            <a:ext cx="9144000" cy="387798"/>
          </a:xfrm>
        </p:spPr>
        <p:txBody>
          <a:bodyPr/>
          <a:lstStyle/>
          <a:p>
            <a:pPr algn="ctr"/>
            <a:r>
              <a:rPr lang="en-IN" sz="2800" b="1" dirty="0">
                <a:solidFill>
                  <a:srgbClr val="0070C0"/>
                </a:solidFill>
                <a:latin typeface="Cambria" panose="02040503050406030204" pitchFamily="18" charset="0"/>
              </a:rPr>
              <a:t>Development of Resource Materials</a:t>
            </a:r>
          </a:p>
        </p:txBody>
      </p:sp>
      <p:pic>
        <p:nvPicPr>
          <p:cNvPr id="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655" t="24125"/>
          <a:stretch/>
        </p:blipFill>
        <p:spPr bwMode="auto">
          <a:xfrm>
            <a:off x="5943600" y="1981200"/>
            <a:ext cx="2852584" cy="296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8373" y="5234152"/>
            <a:ext cx="1052348" cy="64638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Certification </a:t>
            </a:r>
          </a:p>
          <a:p>
            <a:pPr algn="ctr"/>
            <a:r>
              <a:rPr lang="en-IN" dirty="0" smtClean="0">
                <a:solidFill>
                  <a:srgbClr val="575757"/>
                </a:solidFill>
              </a:rPr>
              <a:t>Course </a:t>
            </a:r>
          </a:p>
        </p:txBody>
      </p:sp>
      <p:sp>
        <p:nvSpPr>
          <p:cNvPr id="10" name="TextBox 9"/>
          <p:cNvSpPr txBox="1"/>
          <p:nvPr/>
        </p:nvSpPr>
        <p:spPr>
          <a:xfrm>
            <a:off x="2272887" y="5228897"/>
            <a:ext cx="1052348" cy="64638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Guidelines</a:t>
            </a:r>
          </a:p>
        </p:txBody>
      </p:sp>
      <p:sp>
        <p:nvSpPr>
          <p:cNvPr id="11" name="TextBox 10"/>
          <p:cNvSpPr txBox="1"/>
          <p:nvPr/>
        </p:nvSpPr>
        <p:spPr>
          <a:xfrm>
            <a:off x="4343401" y="5181600"/>
            <a:ext cx="1052348" cy="64638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Capacity Building </a:t>
            </a:r>
          </a:p>
          <a:p>
            <a:pPr algn="ctr"/>
            <a:r>
              <a:rPr lang="en-IN" dirty="0" smtClean="0">
                <a:solidFill>
                  <a:srgbClr val="575757"/>
                </a:solidFill>
              </a:rPr>
              <a:t>Module</a:t>
            </a:r>
          </a:p>
        </p:txBody>
      </p:sp>
    </p:spTree>
    <p:extLst>
      <p:ext uri="{BB962C8B-B14F-4D97-AF65-F5344CB8AC3E}">
        <p14:creationId xmlns:p14="http://schemas.microsoft.com/office/powerpoint/2010/main" val="3863928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21" t="9668" r="13696" b="3278"/>
          <a:stretch/>
        </p:blipFill>
        <p:spPr bwMode="auto">
          <a:xfrm>
            <a:off x="1447800" y="1447800"/>
            <a:ext cx="605527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152400" y="44071"/>
            <a:ext cx="91440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pPr algn="ctr"/>
            <a:r>
              <a:rPr lang="en-IN" sz="2800" b="1" dirty="0" smtClean="0">
                <a:solidFill>
                  <a:srgbClr val="0070C0"/>
                </a:solidFill>
                <a:latin typeface="Cambria" panose="02040503050406030204" pitchFamily="18" charset="0"/>
              </a:rPr>
              <a:t>Certification of PDU Hospital Rajkot as a first </a:t>
            </a:r>
          </a:p>
          <a:p>
            <a:pPr algn="ctr"/>
            <a:r>
              <a:rPr lang="en-IN" sz="2800" b="1" dirty="0" smtClean="0">
                <a:solidFill>
                  <a:srgbClr val="0070C0"/>
                </a:solidFill>
                <a:latin typeface="Cambria" panose="02040503050406030204" pitchFamily="18" charset="0"/>
              </a:rPr>
              <a:t>“First 1000 Days Compliant Facility” by Hon. CM of Gujarat</a:t>
            </a:r>
            <a:endParaRPr lang="en-IN" sz="2800" b="1" dirty="0">
              <a:solidFill>
                <a:srgbClr val="0070C0"/>
              </a:solidFill>
              <a:latin typeface="Cambria" panose="02040503050406030204" pitchFamily="18" charset="0"/>
            </a:endParaRPr>
          </a:p>
        </p:txBody>
      </p:sp>
    </p:spTree>
    <p:extLst>
      <p:ext uri="{BB962C8B-B14F-4D97-AF65-F5344CB8AC3E}">
        <p14:creationId xmlns:p14="http://schemas.microsoft.com/office/powerpoint/2010/main" val="3095559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00013" cy="4351338"/>
          </a:xfrm>
        </p:spPr>
        <p:txBody>
          <a:bodyPr/>
          <a:lstStyle/>
          <a:p>
            <a:pPr algn="ctr"/>
            <a:endParaRPr lang="en-IN" sz="2800" dirty="0" smtClean="0">
              <a:latin typeface="Cambria" pitchFamily="18" charset="0"/>
              <a:ea typeface="Cambria" pitchFamily="18" charset="0"/>
              <a:hlinkClick r:id="rId2" action="ppaction://hlinkfile"/>
            </a:endParaRPr>
          </a:p>
          <a:p>
            <a:pPr algn="ctr"/>
            <a:endParaRPr lang="en-IN" sz="2800" dirty="0">
              <a:latin typeface="Cambria" pitchFamily="18" charset="0"/>
              <a:ea typeface="Cambria" pitchFamily="18" charset="0"/>
              <a:hlinkClick r:id="rId2" action="ppaction://hlinkfile"/>
            </a:endParaRPr>
          </a:p>
          <a:p>
            <a:pPr algn="ctr"/>
            <a:endParaRPr lang="en-IN" sz="2800" dirty="0" smtClean="0">
              <a:latin typeface="Cambria" pitchFamily="18" charset="0"/>
              <a:ea typeface="Cambria" pitchFamily="18" charset="0"/>
              <a:hlinkClick r:id="rId2" action="ppaction://hlinkfile"/>
            </a:endParaRPr>
          </a:p>
          <a:p>
            <a:pPr algn="ctr"/>
            <a:r>
              <a:rPr lang="en-IN" sz="3600" dirty="0" smtClean="0">
                <a:latin typeface="Cambria" pitchFamily="18" charset="0"/>
                <a:ea typeface="Cambria" pitchFamily="18" charset="0"/>
                <a:hlinkClick r:id="rId2" action="ppaction://hlinkfile"/>
              </a:rPr>
              <a:t>PDU Hosp. Rajkot First 1000 Days video</a:t>
            </a:r>
            <a:endParaRPr lang="en-IN" sz="3600" dirty="0">
              <a:latin typeface="Cambria" pitchFamily="18" charset="0"/>
              <a:ea typeface="Cambria" pitchFamily="18" charset="0"/>
            </a:endParaRPr>
          </a:p>
        </p:txBody>
      </p:sp>
    </p:spTree>
    <p:extLst>
      <p:ext uri="{BB962C8B-B14F-4D97-AF65-F5344CB8AC3E}">
        <p14:creationId xmlns:p14="http://schemas.microsoft.com/office/powerpoint/2010/main" val="3456895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69781334"/>
              </p:ext>
            </p:extLst>
          </p:nvPr>
        </p:nvGraphicFramePr>
        <p:xfrm>
          <a:off x="285751" y="1274158"/>
          <a:ext cx="5457825" cy="5583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0" y="111002"/>
            <a:ext cx="9144000" cy="498598"/>
          </a:xfrm>
        </p:spPr>
        <p:txBody>
          <a:bodyPr>
            <a:normAutofit/>
          </a:bodyPr>
          <a:lstStyle/>
          <a:p>
            <a:pPr algn="ctr"/>
            <a:r>
              <a:rPr lang="en-IN" sz="2800" b="1" dirty="0">
                <a:solidFill>
                  <a:srgbClr val="0070C0"/>
                </a:solidFill>
                <a:latin typeface="Cambria" panose="02040503050406030204" pitchFamily="18" charset="0"/>
              </a:rPr>
              <a:t>Community Awareness Activities</a:t>
            </a:r>
          </a:p>
        </p:txBody>
      </p:sp>
      <p:pic>
        <p:nvPicPr>
          <p:cNvPr id="5" name="Picture 2" descr="E:\saptdhara 4\s\DSC_4559.jpg"/>
          <p:cNvPicPr>
            <a:picLocks noChangeAspect="1" noChangeArrowheads="1"/>
          </p:cNvPicPr>
          <p:nvPr/>
        </p:nvPicPr>
        <p:blipFill>
          <a:blip r:embed="rId7"/>
          <a:srcRect/>
          <a:stretch>
            <a:fillRect/>
          </a:stretch>
        </p:blipFill>
        <p:spPr bwMode="auto">
          <a:xfrm>
            <a:off x="6031684" y="1276310"/>
            <a:ext cx="3036116" cy="5397540"/>
          </a:xfrm>
          <a:prstGeom prst="rect">
            <a:avLst/>
          </a:prstGeom>
          <a:noFill/>
        </p:spPr>
      </p:pic>
    </p:spTree>
    <p:extLst>
      <p:ext uri="{BB962C8B-B14F-4D97-AF65-F5344CB8AC3E}">
        <p14:creationId xmlns:p14="http://schemas.microsoft.com/office/powerpoint/2010/main" val="3124438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CCC1BB-707E-4096-B84B-E44583139DA0}"/>
              </a:ext>
            </a:extLst>
          </p:cNvPr>
          <p:cNvSpPr>
            <a:spLocks noGrp="1"/>
          </p:cNvSpPr>
          <p:nvPr>
            <p:ph type="title"/>
          </p:nvPr>
        </p:nvSpPr>
        <p:spPr>
          <a:xfrm>
            <a:off x="0" y="152400"/>
            <a:ext cx="9144000" cy="457200"/>
          </a:xfrm>
          <a:solidFill>
            <a:schemeClr val="bg1"/>
          </a:solidFill>
        </p:spPr>
        <p:txBody>
          <a:bodyPr>
            <a:normAutofit fontScale="90000"/>
          </a:bodyPr>
          <a:lstStyle/>
          <a:p>
            <a:r>
              <a:rPr lang="en-US" dirty="0" smtClean="0"/>
              <a:t> </a:t>
            </a:r>
            <a:r>
              <a:rPr lang="en-US" sz="3000" b="1" dirty="0" smtClean="0">
                <a:solidFill>
                  <a:srgbClr val="0070C0"/>
                </a:solidFill>
                <a:latin typeface="Cambria" panose="02040503050406030204" pitchFamily="18" charset="0"/>
                <a:sym typeface="Trebuchet MS" panose="020B0603020202020204" pitchFamily="34" charset="0"/>
              </a:rPr>
              <a:t>Paradox in Pregnancy: Medicalization of  Mother</a:t>
            </a:r>
            <a:endParaRPr lang="en-US" sz="3000" b="1" dirty="0">
              <a:solidFill>
                <a:srgbClr val="0070C0"/>
              </a:solidFill>
              <a:latin typeface="Cambria" panose="02040503050406030204" pitchFamily="18" charset="0"/>
              <a:sym typeface="Trebuchet MS" panose="020B0603020202020204" pitchFamily="34" charset="0"/>
            </a:endParaRPr>
          </a:p>
        </p:txBody>
      </p:sp>
      <p:sp>
        <p:nvSpPr>
          <p:cNvPr id="5" name="TextBox 4"/>
          <p:cNvSpPr txBox="1"/>
          <p:nvPr/>
        </p:nvSpPr>
        <p:spPr>
          <a:xfrm>
            <a:off x="4343400" y="838200"/>
            <a:ext cx="4648200" cy="5424562"/>
          </a:xfrm>
          <a:prstGeom prst="rect">
            <a:avLst/>
          </a:prstGeom>
          <a:noFill/>
        </p:spPr>
        <p:txBody>
          <a:bodyPr wrap="square" rtlCol="0">
            <a:spAutoFit/>
          </a:bodyPr>
          <a:lstStyle/>
          <a:p>
            <a:pPr marL="342900" indent="-342900" algn="just">
              <a:lnSpc>
                <a:spcPct val="150000"/>
              </a:lnSpc>
              <a:buFont typeface="Arial" pitchFamily="34" charset="0"/>
              <a:buChar char="•"/>
            </a:pPr>
            <a:r>
              <a:rPr lang="en-IN" sz="2100" dirty="0" smtClean="0">
                <a:latin typeface="Cambria" pitchFamily="18" charset="0"/>
                <a:ea typeface="Cambria" pitchFamily="18" charset="0"/>
              </a:rPr>
              <a:t>The growing knowledge on…… the physiological process of labour and childbirth has led to  an increasing medicalization of the process. </a:t>
            </a:r>
          </a:p>
          <a:p>
            <a:pPr marL="342900" indent="-342900" algn="just">
              <a:lnSpc>
                <a:spcPct val="150000"/>
              </a:lnSpc>
              <a:buFont typeface="Arial" pitchFamily="34" charset="0"/>
              <a:buChar char="•"/>
            </a:pPr>
            <a:r>
              <a:rPr lang="en-IN" sz="2100" dirty="0" smtClean="0">
                <a:latin typeface="Cambria" pitchFamily="18" charset="0"/>
                <a:ea typeface="Cambria" pitchFamily="18" charset="0"/>
              </a:rPr>
              <a:t>It is now being understood that this approach may undermine a women’s own capability in giving birth</a:t>
            </a:r>
          </a:p>
          <a:p>
            <a:pPr marL="342900" indent="-342900" algn="just">
              <a:lnSpc>
                <a:spcPct val="150000"/>
              </a:lnSpc>
              <a:buFont typeface="Arial" pitchFamily="34" charset="0"/>
              <a:buChar char="•"/>
            </a:pPr>
            <a:r>
              <a:rPr lang="en-IN" sz="2100" dirty="0" smtClean="0">
                <a:latin typeface="Cambria" pitchFamily="18" charset="0"/>
                <a:ea typeface="Cambria" pitchFamily="18" charset="0"/>
              </a:rPr>
              <a:t>And could negatively impact her experience of what should be a positive life changing experience</a:t>
            </a:r>
            <a:endParaRPr lang="en-IN" sz="2100" dirty="0">
              <a:latin typeface="Cambria" pitchFamily="18" charset="0"/>
              <a:ea typeface="Cambria" pitchFamily="18" charset="0"/>
            </a:endParaRPr>
          </a:p>
        </p:txBody>
      </p:sp>
      <p:sp>
        <p:nvSpPr>
          <p:cNvPr id="6" name="TextBox 5"/>
          <p:cNvSpPr txBox="1"/>
          <p:nvPr/>
        </p:nvSpPr>
        <p:spPr>
          <a:xfrm>
            <a:off x="5181600" y="6255264"/>
            <a:ext cx="3962400" cy="584775"/>
          </a:xfrm>
          <a:prstGeom prst="rect">
            <a:avLst/>
          </a:prstGeom>
          <a:noFill/>
        </p:spPr>
        <p:txBody>
          <a:bodyPr wrap="square" rtlCol="0">
            <a:spAutoFit/>
          </a:bodyPr>
          <a:lstStyle/>
          <a:p>
            <a:pPr algn="just">
              <a:lnSpc>
                <a:spcPct val="200000"/>
              </a:lnSpc>
            </a:pPr>
            <a:r>
              <a:rPr lang="en-IN" sz="1600" dirty="0" smtClean="0">
                <a:latin typeface="Cambria" pitchFamily="18" charset="0"/>
                <a:ea typeface="Cambria" pitchFamily="18" charset="0"/>
              </a:rPr>
              <a:t>WHO Guidelines on Intra partum care 2018</a:t>
            </a:r>
            <a:endParaRPr lang="en-IN" sz="1600" dirty="0">
              <a:latin typeface="Cambria" pitchFamily="18" charset="0"/>
              <a:ea typeface="Cambria" pitchFamily="18" charset="0"/>
            </a:endParaRPr>
          </a:p>
        </p:txBody>
      </p:sp>
      <p:pic>
        <p:nvPicPr>
          <p:cNvPr id="686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1219201"/>
            <a:ext cx="3943709" cy="503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129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76200"/>
            <a:ext cx="7429500" cy="387798"/>
          </a:xfrm>
        </p:spPr>
        <p:txBody>
          <a:bodyPr/>
          <a:lstStyle/>
          <a:p>
            <a:pPr algn="ctr"/>
            <a:r>
              <a:rPr lang="en-IN" sz="2800" b="1" dirty="0" smtClean="0">
                <a:solidFill>
                  <a:srgbClr val="0070C0"/>
                </a:solidFill>
                <a:latin typeface="Cambria" panose="02040503050406030204" pitchFamily="18" charset="0"/>
              </a:rPr>
              <a:t>Comprehensive Antenatal Care</a:t>
            </a:r>
            <a:endParaRPr lang="en-IN" sz="2800" b="1" dirty="0">
              <a:solidFill>
                <a:srgbClr val="0070C0"/>
              </a:solidFill>
              <a:latin typeface="Cambria" panose="02040503050406030204" pitchFamily="18" charset="0"/>
            </a:endParaRPr>
          </a:p>
        </p:txBody>
      </p:sp>
      <p:pic>
        <p:nvPicPr>
          <p:cNvPr id="37683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525"/>
          <a:stretch/>
        </p:blipFill>
        <p:spPr bwMode="auto">
          <a:xfrm>
            <a:off x="254490" y="2457549"/>
            <a:ext cx="2440781" cy="242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68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459" y="979583"/>
            <a:ext cx="3026834"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68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458" y="3755524"/>
            <a:ext cx="3026834" cy="251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68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3618" y="2527721"/>
            <a:ext cx="2455606" cy="245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4490" y="4883705"/>
            <a:ext cx="2440781"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Separate  registration </a:t>
            </a:r>
          </a:p>
          <a:p>
            <a:pPr algn="ctr"/>
            <a:r>
              <a:rPr lang="en-IN" dirty="0" smtClean="0">
                <a:solidFill>
                  <a:srgbClr val="575757"/>
                </a:solidFill>
              </a:rPr>
              <a:t>window for pregnant women</a:t>
            </a:r>
          </a:p>
        </p:txBody>
      </p:sp>
      <p:sp>
        <p:nvSpPr>
          <p:cNvPr id="16" name="TextBox 15"/>
          <p:cNvSpPr txBox="1"/>
          <p:nvPr/>
        </p:nvSpPr>
        <p:spPr>
          <a:xfrm>
            <a:off x="3345485" y="3249708"/>
            <a:ext cx="2440781" cy="5058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ANC Counselling Room</a:t>
            </a:r>
          </a:p>
        </p:txBody>
      </p:sp>
      <p:sp>
        <p:nvSpPr>
          <p:cNvPr id="17" name="TextBox 16"/>
          <p:cNvSpPr txBox="1"/>
          <p:nvPr/>
        </p:nvSpPr>
        <p:spPr>
          <a:xfrm>
            <a:off x="6393618" y="4964948"/>
            <a:ext cx="2440781" cy="5058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Exercise during Pregnancy</a:t>
            </a:r>
          </a:p>
        </p:txBody>
      </p:sp>
      <p:sp>
        <p:nvSpPr>
          <p:cNvPr id="18" name="TextBox 17"/>
          <p:cNvSpPr txBox="1"/>
          <p:nvPr/>
        </p:nvSpPr>
        <p:spPr>
          <a:xfrm>
            <a:off x="3345485" y="6352184"/>
            <a:ext cx="2440781" cy="5058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One Stop All ANC Services</a:t>
            </a:r>
          </a:p>
        </p:txBody>
      </p:sp>
    </p:spTree>
    <p:extLst>
      <p:ext uri="{BB962C8B-B14F-4D97-AF65-F5344CB8AC3E}">
        <p14:creationId xmlns:p14="http://schemas.microsoft.com/office/powerpoint/2010/main" val="2003425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012" y="5716729"/>
            <a:ext cx="1728788" cy="457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Midwifery Led Care Unit</a:t>
            </a:r>
          </a:p>
        </p:txBody>
      </p:sp>
      <p:sp>
        <p:nvSpPr>
          <p:cNvPr id="4" name="Up Arrow 3"/>
          <p:cNvSpPr/>
          <p:nvPr/>
        </p:nvSpPr>
        <p:spPr>
          <a:xfrm rot="3179491">
            <a:off x="2477632" y="1949116"/>
            <a:ext cx="541817" cy="688228"/>
          </a:xfrm>
          <a:prstGeom prst="upArrow">
            <a:avLst/>
          </a:prstGeom>
          <a:solidFill>
            <a:schemeClr val="tx1"/>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IN" sz="1200" dirty="0" err="1" smtClean="0">
              <a:solidFill>
                <a:srgbClr val="FFFFFF"/>
              </a:solidFill>
            </a:endParaRPr>
          </a:p>
        </p:txBody>
      </p:sp>
      <p:sp>
        <p:nvSpPr>
          <p:cNvPr id="11" name="Up Arrow 10"/>
          <p:cNvSpPr/>
          <p:nvPr/>
        </p:nvSpPr>
        <p:spPr>
          <a:xfrm rot="7392880">
            <a:off x="2491920" y="4894637"/>
            <a:ext cx="541817" cy="688228"/>
          </a:xfrm>
          <a:prstGeom prst="upArrow">
            <a:avLst/>
          </a:prstGeom>
          <a:solidFill>
            <a:schemeClr val="tx1"/>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IN" sz="1200" dirty="0" err="1" smtClean="0">
              <a:solidFill>
                <a:srgbClr val="FFFFFF"/>
              </a:solidFill>
            </a:endParaRPr>
          </a:p>
        </p:txBody>
      </p:sp>
      <p:sp>
        <p:nvSpPr>
          <p:cNvPr id="12" name="TextBox 11"/>
          <p:cNvSpPr txBox="1"/>
          <p:nvPr/>
        </p:nvSpPr>
        <p:spPr>
          <a:xfrm>
            <a:off x="3398478" y="3070376"/>
            <a:ext cx="2522300" cy="457200"/>
          </a:xfrm>
          <a:prstGeom prst="rect">
            <a:avLst/>
          </a:prstGeom>
          <a:noFill/>
          <a:ln w="9525" cap="rnd">
            <a:solidFill>
              <a:schemeClr val="tx1"/>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Exercise During Delivery</a:t>
            </a:r>
          </a:p>
        </p:txBody>
      </p:sp>
      <p:sp>
        <p:nvSpPr>
          <p:cNvPr id="14" name="Up Arrow 13"/>
          <p:cNvSpPr/>
          <p:nvPr/>
        </p:nvSpPr>
        <p:spPr>
          <a:xfrm rot="7172156">
            <a:off x="6143423" y="2024241"/>
            <a:ext cx="541817" cy="688228"/>
          </a:xfrm>
          <a:prstGeom prst="upArrow">
            <a:avLst/>
          </a:prstGeom>
          <a:solidFill>
            <a:schemeClr val="tx1"/>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IN" sz="1200" dirty="0" err="1" smtClean="0">
              <a:solidFill>
                <a:srgbClr val="FFFFFF"/>
              </a:solidFill>
            </a:endParaRPr>
          </a:p>
        </p:txBody>
      </p:sp>
      <p:sp>
        <p:nvSpPr>
          <p:cNvPr id="16" name="Up Arrow 15"/>
          <p:cNvSpPr/>
          <p:nvPr/>
        </p:nvSpPr>
        <p:spPr>
          <a:xfrm rot="3883881">
            <a:off x="5815304" y="4950825"/>
            <a:ext cx="541817" cy="688228"/>
          </a:xfrm>
          <a:prstGeom prst="upArrow">
            <a:avLst/>
          </a:prstGeom>
          <a:solidFill>
            <a:schemeClr val="tx1"/>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IN" sz="1200" dirty="0" err="1" smtClean="0">
              <a:solidFill>
                <a:srgbClr val="FFFFFF"/>
              </a:solidFill>
            </a:endParaRPr>
          </a:p>
        </p:txBody>
      </p:sp>
      <p:sp>
        <p:nvSpPr>
          <p:cNvPr id="17" name="TextBox 16"/>
          <p:cNvSpPr txBox="1"/>
          <p:nvPr/>
        </p:nvSpPr>
        <p:spPr>
          <a:xfrm>
            <a:off x="6926485" y="5238749"/>
            <a:ext cx="1728788" cy="457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Physiological Cord </a:t>
            </a:r>
          </a:p>
          <a:p>
            <a:pPr algn="ctr"/>
            <a:r>
              <a:rPr lang="en-IN" dirty="0" smtClean="0">
                <a:solidFill>
                  <a:srgbClr val="575757"/>
                </a:solidFill>
              </a:rPr>
              <a:t>Clamping</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0" y="1716097"/>
            <a:ext cx="2250356" cy="400063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021" y="984032"/>
            <a:ext cx="2758757" cy="206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3"/>
          <p:cNvSpPr>
            <a:spLocks noGrp="1"/>
          </p:cNvSpPr>
          <p:nvPr>
            <p:ph type="title"/>
          </p:nvPr>
        </p:nvSpPr>
        <p:spPr>
          <a:xfrm>
            <a:off x="0" y="152400"/>
            <a:ext cx="9144000" cy="387798"/>
          </a:xfrm>
        </p:spPr>
        <p:txBody>
          <a:bodyPr/>
          <a:lstStyle/>
          <a:p>
            <a:pPr algn="ctr"/>
            <a:r>
              <a:rPr lang="en-IN" sz="2800" b="1" dirty="0">
                <a:solidFill>
                  <a:srgbClr val="0070C0"/>
                </a:solidFill>
                <a:latin typeface="Cambria" panose="02040503050406030204" pitchFamily="18" charset="0"/>
              </a:rPr>
              <a:t>Strengthening Midwifery Led Services </a:t>
            </a:r>
          </a:p>
        </p:txBody>
      </p:sp>
      <p:pic>
        <p:nvPicPr>
          <p:cNvPr id="3778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8476" y="4327173"/>
            <a:ext cx="2304104" cy="236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398477" y="3716413"/>
            <a:ext cx="2304103" cy="534560"/>
          </a:xfrm>
          <a:prstGeom prst="rect">
            <a:avLst/>
          </a:prstGeom>
          <a:noFill/>
          <a:ln w="9525" cap="rnd">
            <a:solidFill>
              <a:schemeClr val="tx1"/>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Delivery in Alternate </a:t>
            </a:r>
          </a:p>
          <a:p>
            <a:pPr algn="ctr"/>
            <a:r>
              <a:rPr lang="en-IN" dirty="0" smtClean="0">
                <a:solidFill>
                  <a:srgbClr val="575757"/>
                </a:solidFill>
              </a:rPr>
              <a:t>Birthing Position</a:t>
            </a:r>
          </a:p>
        </p:txBody>
      </p:sp>
      <p:pic>
        <p:nvPicPr>
          <p:cNvPr id="37785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119" b="9467"/>
          <a:stretch/>
        </p:blipFill>
        <p:spPr bwMode="auto">
          <a:xfrm>
            <a:off x="6736973" y="2283401"/>
            <a:ext cx="2109726" cy="286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435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6402"/>
            <a:ext cx="9144000" cy="443198"/>
          </a:xfrm>
        </p:spPr>
        <p:txBody>
          <a:bodyPr/>
          <a:lstStyle/>
          <a:p>
            <a:pPr algn="ctr"/>
            <a:r>
              <a:rPr lang="en-IN" sz="3200" b="1" dirty="0" smtClean="0">
                <a:solidFill>
                  <a:srgbClr val="0070C0"/>
                </a:solidFill>
                <a:latin typeface="Cambria" panose="02040503050406030204" pitchFamily="18" charset="0"/>
              </a:rPr>
              <a:t>New-born care with Humanized Touch</a:t>
            </a:r>
            <a:endParaRPr lang="en-IN" sz="3200" b="1" dirty="0">
              <a:solidFill>
                <a:srgbClr val="0070C0"/>
              </a:solidFill>
              <a:latin typeface="Cambria" panose="02040503050406030204" pitchFamily="18" charset="0"/>
            </a:endParaRPr>
          </a:p>
        </p:txBody>
      </p:sp>
      <p:graphicFrame>
        <p:nvGraphicFramePr>
          <p:cNvPr id="11" name="Diagram 10"/>
          <p:cNvGraphicFramePr/>
          <p:nvPr>
            <p:extLst>
              <p:ext uri="{D42A27DB-BD31-4B8C-83A1-F6EECF244321}">
                <p14:modId xmlns:p14="http://schemas.microsoft.com/office/powerpoint/2010/main" val="2277400579"/>
              </p:ext>
            </p:extLst>
          </p:nvPr>
        </p:nvGraphicFramePr>
        <p:xfrm>
          <a:off x="285751" y="1274158"/>
          <a:ext cx="5457825" cy="5583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8883"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9225" b="18408"/>
          <a:stretch/>
        </p:blipFill>
        <p:spPr bwMode="auto">
          <a:xfrm>
            <a:off x="5933176" y="1202504"/>
            <a:ext cx="2696766" cy="281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68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3176" y="4051734"/>
            <a:ext cx="2696766" cy="273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710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06"/>
          <p:cNvSpPr txBox="1">
            <a:spLocks noGrp="1"/>
          </p:cNvSpPr>
          <p:nvPr>
            <p:ph type="title"/>
          </p:nvPr>
        </p:nvSpPr>
        <p:spPr>
          <a:xfrm>
            <a:off x="76200" y="90202"/>
            <a:ext cx="9144000" cy="44319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0070C0"/>
              </a:buClr>
              <a:buSzPts val="3200"/>
              <a:buFont typeface="Cambria"/>
              <a:buNone/>
            </a:pPr>
            <a:r>
              <a:rPr lang="en-IN" sz="3200" b="1">
                <a:solidFill>
                  <a:srgbClr val="0070C0"/>
                </a:solidFill>
                <a:latin typeface="Cambria"/>
                <a:ea typeface="Cambria"/>
                <a:cs typeface="Cambria"/>
                <a:sym typeface="Cambria"/>
              </a:rPr>
              <a:t>Engagement of Partners</a:t>
            </a:r>
            <a:endParaRPr sz="3200" b="1">
              <a:solidFill>
                <a:srgbClr val="0070C0"/>
              </a:solidFill>
              <a:latin typeface="Cambria"/>
              <a:ea typeface="Cambria"/>
              <a:cs typeface="Cambria"/>
              <a:sym typeface="Cambria"/>
            </a:endParaRPr>
          </a:p>
        </p:txBody>
      </p:sp>
      <p:pic>
        <p:nvPicPr>
          <p:cNvPr id="882" name="Google Shape;882;p106"/>
          <p:cNvPicPr preferRelativeResize="0"/>
          <p:nvPr/>
        </p:nvPicPr>
        <p:blipFill rotWithShape="1">
          <a:blip r:embed="rId3">
            <a:alphaModFix/>
          </a:blip>
          <a:srcRect/>
          <a:stretch/>
        </p:blipFill>
        <p:spPr>
          <a:xfrm>
            <a:off x="112775" y="860900"/>
            <a:ext cx="2513225" cy="1459063"/>
          </a:xfrm>
          <a:prstGeom prst="rect">
            <a:avLst/>
          </a:prstGeom>
          <a:noFill/>
          <a:ln>
            <a:noFill/>
          </a:ln>
        </p:spPr>
      </p:pic>
      <p:pic>
        <p:nvPicPr>
          <p:cNvPr id="883" name="Google Shape;883;p106"/>
          <p:cNvPicPr preferRelativeResize="0"/>
          <p:nvPr/>
        </p:nvPicPr>
        <p:blipFill rotWithShape="1">
          <a:blip r:embed="rId4">
            <a:alphaModFix/>
          </a:blip>
          <a:srcRect/>
          <a:stretch/>
        </p:blipFill>
        <p:spPr>
          <a:xfrm>
            <a:off x="795775" y="2635238"/>
            <a:ext cx="1906025" cy="2014363"/>
          </a:xfrm>
          <a:prstGeom prst="rect">
            <a:avLst/>
          </a:prstGeom>
          <a:noFill/>
          <a:ln>
            <a:noFill/>
          </a:ln>
        </p:spPr>
      </p:pic>
      <p:pic>
        <p:nvPicPr>
          <p:cNvPr id="884" name="Google Shape;884;p106"/>
          <p:cNvPicPr preferRelativeResize="0"/>
          <p:nvPr/>
        </p:nvPicPr>
        <p:blipFill rotWithShape="1">
          <a:blip r:embed="rId5">
            <a:alphaModFix/>
          </a:blip>
          <a:srcRect/>
          <a:stretch/>
        </p:blipFill>
        <p:spPr>
          <a:xfrm>
            <a:off x="4572000" y="951275"/>
            <a:ext cx="1769250" cy="812428"/>
          </a:xfrm>
          <a:prstGeom prst="rect">
            <a:avLst/>
          </a:prstGeom>
          <a:noFill/>
          <a:ln>
            <a:noFill/>
          </a:ln>
        </p:spPr>
      </p:pic>
      <p:pic>
        <p:nvPicPr>
          <p:cNvPr id="885" name="Google Shape;885;p106"/>
          <p:cNvPicPr preferRelativeResize="0"/>
          <p:nvPr/>
        </p:nvPicPr>
        <p:blipFill rotWithShape="1">
          <a:blip r:embed="rId6">
            <a:alphaModFix/>
          </a:blip>
          <a:srcRect/>
          <a:stretch/>
        </p:blipFill>
        <p:spPr>
          <a:xfrm>
            <a:off x="6381750" y="1016673"/>
            <a:ext cx="2609850" cy="766119"/>
          </a:xfrm>
          <a:prstGeom prst="rect">
            <a:avLst/>
          </a:prstGeom>
          <a:noFill/>
          <a:ln>
            <a:noFill/>
          </a:ln>
        </p:spPr>
      </p:pic>
      <p:pic>
        <p:nvPicPr>
          <p:cNvPr id="886" name="Google Shape;886;p106"/>
          <p:cNvPicPr preferRelativeResize="0"/>
          <p:nvPr/>
        </p:nvPicPr>
        <p:blipFill>
          <a:blip r:embed="rId7">
            <a:alphaModFix/>
          </a:blip>
          <a:stretch>
            <a:fillRect/>
          </a:stretch>
        </p:blipFill>
        <p:spPr>
          <a:xfrm>
            <a:off x="2804625" y="950600"/>
            <a:ext cx="2513225" cy="923175"/>
          </a:xfrm>
          <a:prstGeom prst="rect">
            <a:avLst/>
          </a:prstGeom>
          <a:noFill/>
          <a:ln>
            <a:noFill/>
          </a:ln>
        </p:spPr>
      </p:pic>
      <p:pic>
        <p:nvPicPr>
          <p:cNvPr id="887" name="Google Shape;887;p106"/>
          <p:cNvPicPr preferRelativeResize="0"/>
          <p:nvPr/>
        </p:nvPicPr>
        <p:blipFill>
          <a:blip r:embed="rId8">
            <a:alphaModFix/>
          </a:blip>
          <a:stretch>
            <a:fillRect/>
          </a:stretch>
        </p:blipFill>
        <p:spPr>
          <a:xfrm>
            <a:off x="244619" y="4638226"/>
            <a:ext cx="2143125" cy="2143125"/>
          </a:xfrm>
          <a:prstGeom prst="rect">
            <a:avLst/>
          </a:prstGeom>
          <a:noFill/>
          <a:ln>
            <a:noFill/>
          </a:ln>
        </p:spPr>
      </p:pic>
      <p:pic>
        <p:nvPicPr>
          <p:cNvPr id="888" name="Google Shape;888;p106"/>
          <p:cNvPicPr preferRelativeResize="0"/>
          <p:nvPr/>
        </p:nvPicPr>
        <p:blipFill>
          <a:blip r:embed="rId9">
            <a:alphaModFix/>
          </a:blip>
          <a:stretch>
            <a:fillRect/>
          </a:stretch>
        </p:blipFill>
        <p:spPr>
          <a:xfrm>
            <a:off x="4945869" y="2566088"/>
            <a:ext cx="2124075" cy="2152650"/>
          </a:xfrm>
          <a:prstGeom prst="rect">
            <a:avLst/>
          </a:prstGeom>
          <a:noFill/>
          <a:ln>
            <a:noFill/>
          </a:ln>
        </p:spPr>
      </p:pic>
      <p:pic>
        <p:nvPicPr>
          <p:cNvPr id="889" name="Google Shape;889;p106"/>
          <p:cNvPicPr preferRelativeResize="0"/>
          <p:nvPr/>
        </p:nvPicPr>
        <p:blipFill>
          <a:blip r:embed="rId10">
            <a:alphaModFix/>
          </a:blip>
          <a:stretch>
            <a:fillRect/>
          </a:stretch>
        </p:blipFill>
        <p:spPr>
          <a:xfrm>
            <a:off x="7178284" y="5603888"/>
            <a:ext cx="1857375" cy="1114425"/>
          </a:xfrm>
          <a:prstGeom prst="rect">
            <a:avLst/>
          </a:prstGeom>
          <a:noFill/>
          <a:ln>
            <a:noFill/>
          </a:ln>
        </p:spPr>
      </p:pic>
      <p:pic>
        <p:nvPicPr>
          <p:cNvPr id="890" name="Google Shape;890;p106"/>
          <p:cNvPicPr preferRelativeResize="0"/>
          <p:nvPr/>
        </p:nvPicPr>
        <p:blipFill>
          <a:blip r:embed="rId11">
            <a:alphaModFix/>
          </a:blip>
          <a:stretch>
            <a:fillRect/>
          </a:stretch>
        </p:blipFill>
        <p:spPr>
          <a:xfrm>
            <a:off x="3176625" y="2757801"/>
            <a:ext cx="1769250" cy="1769250"/>
          </a:xfrm>
          <a:prstGeom prst="rect">
            <a:avLst/>
          </a:prstGeom>
          <a:noFill/>
          <a:ln>
            <a:noFill/>
          </a:ln>
        </p:spPr>
      </p:pic>
      <p:pic>
        <p:nvPicPr>
          <p:cNvPr id="891" name="Google Shape;891;p106"/>
          <p:cNvPicPr preferRelativeResize="0"/>
          <p:nvPr/>
        </p:nvPicPr>
        <p:blipFill>
          <a:blip r:embed="rId12">
            <a:alphaModFix/>
          </a:blip>
          <a:stretch>
            <a:fillRect/>
          </a:stretch>
        </p:blipFill>
        <p:spPr>
          <a:xfrm>
            <a:off x="7222331" y="2808726"/>
            <a:ext cx="1769256" cy="1769256"/>
          </a:xfrm>
          <a:prstGeom prst="rect">
            <a:avLst/>
          </a:prstGeom>
          <a:noFill/>
          <a:ln>
            <a:noFill/>
          </a:ln>
        </p:spPr>
      </p:pic>
      <p:pic>
        <p:nvPicPr>
          <p:cNvPr id="892" name="Google Shape;892;p106"/>
          <p:cNvPicPr preferRelativeResize="0"/>
          <p:nvPr/>
        </p:nvPicPr>
        <p:blipFill>
          <a:blip r:embed="rId13">
            <a:alphaModFix/>
          </a:blip>
          <a:stretch>
            <a:fillRect/>
          </a:stretch>
        </p:blipFill>
        <p:spPr>
          <a:xfrm>
            <a:off x="2701805" y="5540839"/>
            <a:ext cx="1548638" cy="1240511"/>
          </a:xfrm>
          <a:prstGeom prst="rect">
            <a:avLst/>
          </a:prstGeom>
          <a:noFill/>
          <a:ln>
            <a:noFill/>
          </a:ln>
        </p:spPr>
      </p:pic>
      <p:pic>
        <p:nvPicPr>
          <p:cNvPr id="893" name="Google Shape;893;p106"/>
          <p:cNvPicPr preferRelativeResize="0"/>
          <p:nvPr/>
        </p:nvPicPr>
        <p:blipFill>
          <a:blip r:embed="rId14">
            <a:alphaModFix/>
          </a:blip>
          <a:stretch>
            <a:fillRect/>
          </a:stretch>
        </p:blipFill>
        <p:spPr>
          <a:xfrm>
            <a:off x="4728075" y="5521140"/>
            <a:ext cx="1906025" cy="1279948"/>
          </a:xfrm>
          <a:prstGeom prst="rect">
            <a:avLst/>
          </a:prstGeom>
          <a:noFill/>
          <a:ln>
            <a:noFill/>
          </a:ln>
        </p:spPr>
      </p:pic>
    </p:spTree>
    <p:extLst>
      <p:ext uri="{BB962C8B-B14F-4D97-AF65-F5344CB8AC3E}">
        <p14:creationId xmlns:p14="http://schemas.microsoft.com/office/powerpoint/2010/main" val="3291080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443198"/>
          </a:xfrm>
        </p:spPr>
        <p:txBody>
          <a:bodyPr/>
          <a:lstStyle/>
          <a:p>
            <a:pPr algn="ctr"/>
            <a:r>
              <a:rPr lang="en-IN" sz="3200" b="1" dirty="0" smtClean="0">
                <a:solidFill>
                  <a:srgbClr val="0070C0"/>
                </a:solidFill>
                <a:latin typeface="Cambria" panose="02040503050406030204" pitchFamily="18" charset="0"/>
              </a:rPr>
              <a:t>Programme Outcomes</a:t>
            </a:r>
            <a:endParaRPr lang="en-IN" sz="3200" b="1" dirty="0">
              <a:solidFill>
                <a:srgbClr val="0070C0"/>
              </a:solidFill>
              <a:latin typeface="Cambria" panose="02040503050406030204" pitchFamily="18" charset="0"/>
            </a:endParaRPr>
          </a:p>
        </p:txBody>
      </p:sp>
      <p:graphicFrame>
        <p:nvGraphicFramePr>
          <p:cNvPr id="2" name="Chart 1"/>
          <p:cNvGraphicFramePr/>
          <p:nvPr>
            <p:extLst>
              <p:ext uri="{D42A27DB-BD31-4B8C-83A1-F6EECF244321}">
                <p14:modId xmlns:p14="http://schemas.microsoft.com/office/powerpoint/2010/main" val="2016711498"/>
              </p:ext>
            </p:extLst>
          </p:nvPr>
        </p:nvGraphicFramePr>
        <p:xfrm>
          <a:off x="625436" y="1355834"/>
          <a:ext cx="8213764" cy="52026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708252"/>
            <a:ext cx="9144000" cy="369332"/>
          </a:xfrm>
          <a:prstGeom prst="rect">
            <a:avLst/>
          </a:prstGeom>
          <a:noFill/>
        </p:spPr>
        <p:txBody>
          <a:bodyPr wrap="square" rtlCol="0">
            <a:spAutoFit/>
          </a:bodyPr>
          <a:lstStyle/>
          <a:p>
            <a:pPr algn="ctr">
              <a:lnSpc>
                <a:spcPct val="90000"/>
              </a:lnSpc>
              <a:spcBef>
                <a:spcPct val="0"/>
              </a:spcBef>
            </a:pPr>
            <a:r>
              <a:rPr lang="en-IN" sz="2000" b="1" dirty="0" smtClean="0">
                <a:solidFill>
                  <a:srgbClr val="0070C0"/>
                </a:solidFill>
                <a:latin typeface="Cambria" panose="02040503050406030204" pitchFamily="18" charset="0"/>
                <a:ea typeface="+mj-ea"/>
                <a:cs typeface="+mj-cs"/>
                <a:sym typeface="Trebuchet MS" panose="020B0603020202020204" pitchFamily="34" charset="0"/>
              </a:rPr>
              <a:t>Inborn Admissions in </a:t>
            </a:r>
            <a:r>
              <a:rPr lang="en-IN" sz="2000" b="1" dirty="0" err="1" smtClean="0">
                <a:solidFill>
                  <a:srgbClr val="0070C0"/>
                </a:solidFill>
                <a:latin typeface="Cambria" panose="02040503050406030204" pitchFamily="18" charset="0"/>
                <a:ea typeface="+mj-ea"/>
                <a:cs typeface="+mj-cs"/>
                <a:sym typeface="Trebuchet MS" panose="020B0603020202020204" pitchFamily="34" charset="0"/>
              </a:rPr>
              <a:t>Surat</a:t>
            </a:r>
            <a:r>
              <a:rPr lang="en-IN" sz="2000" b="1" dirty="0" smtClean="0">
                <a:solidFill>
                  <a:srgbClr val="0070C0"/>
                </a:solidFill>
                <a:latin typeface="Cambria" panose="02040503050406030204" pitchFamily="18" charset="0"/>
                <a:ea typeface="+mj-ea"/>
                <a:cs typeface="+mj-cs"/>
                <a:sym typeface="Trebuchet MS" panose="020B0603020202020204" pitchFamily="34" charset="0"/>
              </a:rPr>
              <a:t> SNCU: Before MLCU  </a:t>
            </a:r>
            <a:r>
              <a:rPr lang="en-IN" sz="2000" b="1" dirty="0" err="1" smtClean="0">
                <a:solidFill>
                  <a:srgbClr val="0070C0"/>
                </a:solidFill>
                <a:latin typeface="Cambria" panose="02040503050406030204" pitchFamily="18" charset="0"/>
                <a:ea typeface="+mj-ea"/>
                <a:cs typeface="+mj-cs"/>
                <a:sym typeface="Trebuchet MS" panose="020B0603020202020204" pitchFamily="34" charset="0"/>
              </a:rPr>
              <a:t>Vs</a:t>
            </a:r>
            <a:r>
              <a:rPr lang="en-IN" sz="2000" b="1" dirty="0" smtClean="0">
                <a:solidFill>
                  <a:srgbClr val="0070C0"/>
                </a:solidFill>
                <a:latin typeface="Cambria" panose="02040503050406030204" pitchFamily="18" charset="0"/>
                <a:ea typeface="+mj-ea"/>
                <a:cs typeface="+mj-cs"/>
                <a:sym typeface="Trebuchet MS" panose="020B0603020202020204" pitchFamily="34" charset="0"/>
              </a:rPr>
              <a:t> After MLCU</a:t>
            </a:r>
            <a:endParaRPr lang="en-IN" sz="2000" b="1" dirty="0">
              <a:solidFill>
                <a:srgbClr val="0070C0"/>
              </a:solidFill>
              <a:latin typeface="Cambria" panose="02040503050406030204" pitchFamily="18" charset="0"/>
              <a:ea typeface="+mj-ea"/>
              <a:cs typeface="+mj-cs"/>
              <a:sym typeface="Trebuchet MS" panose="020B0603020202020204" pitchFamily="34" charset="0"/>
            </a:endParaRPr>
          </a:p>
        </p:txBody>
      </p:sp>
      <p:sp>
        <p:nvSpPr>
          <p:cNvPr id="3" name="TextBox 2"/>
          <p:cNvSpPr txBox="1"/>
          <p:nvPr/>
        </p:nvSpPr>
        <p:spPr>
          <a:xfrm>
            <a:off x="6672756" y="6605754"/>
            <a:ext cx="2471244" cy="2522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IN" dirty="0" smtClean="0">
                <a:solidFill>
                  <a:srgbClr val="575757"/>
                </a:solidFill>
              </a:rPr>
              <a:t>Source: SNCU Online Software</a:t>
            </a:r>
          </a:p>
        </p:txBody>
      </p:sp>
    </p:spTree>
    <p:extLst>
      <p:ext uri="{BB962C8B-B14F-4D97-AF65-F5344CB8AC3E}">
        <p14:creationId xmlns:p14="http://schemas.microsoft.com/office/powerpoint/2010/main" val="2298359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1" y="1054241"/>
            <a:ext cx="5043488" cy="5583041"/>
          </a:xfrm>
        </p:spPr>
        <p:txBody>
          <a:bodyPr/>
          <a:lstStyle/>
          <a:p>
            <a:pPr lvl="1"/>
            <a:endParaRPr lang="en-IN" sz="2100" dirty="0"/>
          </a:p>
          <a:p>
            <a:pPr lvl="1"/>
            <a:endParaRPr lang="en-US" sz="2100" dirty="0"/>
          </a:p>
          <a:p>
            <a:pPr lvl="1"/>
            <a:endParaRPr lang="en-IN" sz="2100" dirty="0"/>
          </a:p>
          <a:p>
            <a:endParaRPr lang="en-IN" sz="2100" dirty="0"/>
          </a:p>
        </p:txBody>
      </p:sp>
      <p:sp>
        <p:nvSpPr>
          <p:cNvPr id="6" name="Title 3"/>
          <p:cNvSpPr>
            <a:spLocks noGrp="1"/>
          </p:cNvSpPr>
          <p:nvPr>
            <p:ph type="title"/>
          </p:nvPr>
        </p:nvSpPr>
        <p:spPr>
          <a:xfrm>
            <a:off x="157163" y="182371"/>
            <a:ext cx="7429500" cy="498598"/>
          </a:xfrm>
        </p:spPr>
        <p:txBody>
          <a:bodyPr/>
          <a:lstStyle/>
          <a:p>
            <a:pPr algn="ctr"/>
            <a:r>
              <a:rPr lang="en-IN" sz="3600" b="1" dirty="0" smtClean="0">
                <a:solidFill>
                  <a:srgbClr val="0070C0"/>
                </a:solidFill>
                <a:latin typeface="Cambria" panose="02040503050406030204" pitchFamily="18" charset="0"/>
              </a:rPr>
              <a:t>Program Outcomes</a:t>
            </a:r>
            <a:endParaRPr lang="en-IN" sz="3600" b="1" dirty="0">
              <a:solidFill>
                <a:srgbClr val="0070C0"/>
              </a:solidFill>
              <a:latin typeface="Cambria" panose="02040503050406030204" pitchFamily="18" charset="0"/>
            </a:endParaRPr>
          </a:p>
        </p:txBody>
      </p:sp>
      <p:pic>
        <p:nvPicPr>
          <p:cNvPr id="375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912" y="1600201"/>
            <a:ext cx="4075289" cy="435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143000"/>
            <a:ext cx="4343400" cy="6093976"/>
          </a:xfrm>
          <a:prstGeom prst="rect">
            <a:avLst/>
          </a:prstGeom>
        </p:spPr>
        <p:txBody>
          <a:bodyPr wrap="square">
            <a:spAutoFit/>
          </a:bodyPr>
          <a:lstStyle/>
          <a:p>
            <a:pPr marL="257175" indent="-257175">
              <a:lnSpc>
                <a:spcPct val="150000"/>
              </a:lnSpc>
              <a:buFont typeface="Wingdings" pitchFamily="2" charset="2"/>
              <a:buChar char="v"/>
            </a:pPr>
            <a:r>
              <a:rPr lang="en-IN" sz="2000" dirty="0">
                <a:latin typeface="Cambria" pitchFamily="18" charset="0"/>
                <a:ea typeface="Cambria" pitchFamily="18" charset="0"/>
              </a:rPr>
              <a:t>Positive birthing </a:t>
            </a:r>
            <a:r>
              <a:rPr lang="en-IN" sz="2000" dirty="0" smtClean="0">
                <a:latin typeface="Cambria" pitchFamily="18" charset="0"/>
                <a:ea typeface="Cambria" pitchFamily="18" charset="0"/>
              </a:rPr>
              <a:t>experience and joyful motherhood. </a:t>
            </a:r>
            <a:endParaRPr lang="en-IN" sz="2000" dirty="0">
              <a:latin typeface="Cambria" pitchFamily="18" charset="0"/>
              <a:ea typeface="Cambria" pitchFamily="18" charset="0"/>
            </a:endParaRPr>
          </a:p>
          <a:p>
            <a:pPr marL="257175" indent="-257175">
              <a:lnSpc>
                <a:spcPct val="150000"/>
              </a:lnSpc>
              <a:buFont typeface="Wingdings" pitchFamily="2" charset="2"/>
              <a:buChar char="v"/>
            </a:pPr>
            <a:r>
              <a:rPr lang="en-IN" sz="2000" dirty="0">
                <a:latin typeface="Cambria" pitchFamily="18" charset="0"/>
                <a:ea typeface="Cambria" pitchFamily="18" charset="0"/>
              </a:rPr>
              <a:t>Humanized care with privacy, dignity and respect </a:t>
            </a:r>
          </a:p>
          <a:p>
            <a:pPr marL="257175" indent="-257175">
              <a:lnSpc>
                <a:spcPct val="150000"/>
              </a:lnSpc>
              <a:buFont typeface="Wingdings" pitchFamily="2" charset="2"/>
              <a:buChar char="v"/>
            </a:pPr>
            <a:r>
              <a:rPr lang="en-IN" sz="2000" dirty="0">
                <a:latin typeface="Cambria" pitchFamily="18" charset="0"/>
                <a:ea typeface="Cambria" pitchFamily="18" charset="0"/>
              </a:rPr>
              <a:t>Optimal family participation in care of </a:t>
            </a:r>
            <a:r>
              <a:rPr lang="en-IN" sz="2000" dirty="0" err="1">
                <a:latin typeface="Cambria" pitchFamily="18" charset="0"/>
                <a:ea typeface="Cambria" pitchFamily="18" charset="0"/>
              </a:rPr>
              <a:t>newborn</a:t>
            </a:r>
            <a:r>
              <a:rPr lang="en-IN" sz="2000" dirty="0">
                <a:latin typeface="Cambria" pitchFamily="18" charset="0"/>
                <a:ea typeface="Cambria" pitchFamily="18" charset="0"/>
              </a:rPr>
              <a:t> </a:t>
            </a:r>
          </a:p>
          <a:p>
            <a:pPr marL="257175" indent="-257175">
              <a:lnSpc>
                <a:spcPct val="150000"/>
              </a:lnSpc>
              <a:buFont typeface="Wingdings" pitchFamily="2" charset="2"/>
              <a:buChar char="v"/>
            </a:pPr>
            <a:r>
              <a:rPr lang="en-IN" sz="2000" dirty="0">
                <a:latin typeface="Cambria" pitchFamily="18" charset="0"/>
                <a:ea typeface="Cambria" pitchFamily="18" charset="0"/>
              </a:rPr>
              <a:t>Benefits of newer evidences such as alternate birthing positions and physiological cord </a:t>
            </a:r>
            <a:r>
              <a:rPr lang="en-IN" sz="2000" dirty="0" smtClean="0">
                <a:latin typeface="Cambria" pitchFamily="18" charset="0"/>
                <a:ea typeface="Cambria" pitchFamily="18" charset="0"/>
              </a:rPr>
              <a:t>clamping</a:t>
            </a:r>
          </a:p>
          <a:p>
            <a:pPr marL="257175" indent="-257175">
              <a:lnSpc>
                <a:spcPct val="150000"/>
              </a:lnSpc>
              <a:buFont typeface="Wingdings" pitchFamily="2" charset="2"/>
              <a:buChar char="v"/>
            </a:pPr>
            <a:r>
              <a:rPr lang="en-IN" sz="2000" dirty="0" smtClean="0">
                <a:latin typeface="Cambria" pitchFamily="18" charset="0"/>
                <a:ea typeface="Cambria" pitchFamily="18" charset="0"/>
              </a:rPr>
              <a:t>Integration with My </a:t>
            </a:r>
            <a:r>
              <a:rPr lang="en-IN" sz="2000" dirty="0" err="1" smtClean="0">
                <a:latin typeface="Cambria" pitchFamily="18" charset="0"/>
                <a:ea typeface="Cambria" pitchFamily="18" charset="0"/>
              </a:rPr>
              <a:t>TeCHO</a:t>
            </a:r>
            <a:r>
              <a:rPr lang="en-IN" sz="2000" dirty="0" smtClean="0">
                <a:latin typeface="Cambria" pitchFamily="18" charset="0"/>
                <a:ea typeface="Cambria" pitchFamily="18" charset="0"/>
              </a:rPr>
              <a:t> app to ensure maximum reach</a:t>
            </a:r>
            <a:endParaRPr lang="en-IN" sz="2000" dirty="0">
              <a:latin typeface="Cambria" pitchFamily="18" charset="0"/>
              <a:ea typeface="Cambria" pitchFamily="18" charset="0"/>
            </a:endParaRPr>
          </a:p>
          <a:p>
            <a:pPr lvl="1">
              <a:lnSpc>
                <a:spcPct val="150000"/>
              </a:lnSpc>
            </a:pPr>
            <a:endParaRPr lang="en-IN" sz="2000" dirty="0">
              <a:latin typeface="Cambria" pitchFamily="18" charset="0"/>
              <a:ea typeface="Cambria" pitchFamily="18" charset="0"/>
            </a:endParaRPr>
          </a:p>
          <a:p>
            <a:pPr lvl="1">
              <a:lnSpc>
                <a:spcPct val="150000"/>
              </a:lnSpc>
            </a:pPr>
            <a:endParaRPr lang="en-US" sz="2000" dirty="0">
              <a:latin typeface="Cambria" pitchFamily="18" charset="0"/>
              <a:ea typeface="Cambria" pitchFamily="18" charset="0"/>
            </a:endParaRPr>
          </a:p>
        </p:txBody>
      </p:sp>
    </p:spTree>
    <p:extLst>
      <p:ext uri="{BB962C8B-B14F-4D97-AF65-F5344CB8AC3E}">
        <p14:creationId xmlns:p14="http://schemas.microsoft.com/office/powerpoint/2010/main" val="157069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5778" y="1054241"/>
            <a:ext cx="4543424" cy="5441809"/>
          </a:xfrm>
        </p:spPr>
        <p:txBody>
          <a:bodyPr/>
          <a:lstStyle/>
          <a:p>
            <a:pPr marL="342900" indent="-342900">
              <a:lnSpc>
                <a:spcPct val="150000"/>
              </a:lnSpc>
              <a:buFont typeface="Wingdings" pitchFamily="2" charset="2"/>
              <a:buChar char="v"/>
            </a:pPr>
            <a:r>
              <a:rPr lang="en-IN" sz="1900" dirty="0">
                <a:latin typeface="Cambria" pitchFamily="18" charset="0"/>
                <a:ea typeface="Cambria" pitchFamily="18" charset="0"/>
              </a:rPr>
              <a:t>Developing Gujarat as a Cognitive Capital Of </a:t>
            </a:r>
            <a:r>
              <a:rPr lang="en-IN" sz="1900" dirty="0" smtClean="0">
                <a:latin typeface="Cambria" pitchFamily="18" charset="0"/>
                <a:ea typeface="Cambria" pitchFamily="18" charset="0"/>
              </a:rPr>
              <a:t>India</a:t>
            </a:r>
          </a:p>
          <a:p>
            <a:pPr marL="342900" lvl="0" indent="-342900">
              <a:lnSpc>
                <a:spcPct val="150000"/>
              </a:lnSpc>
              <a:buFont typeface="Wingdings" pitchFamily="2" charset="2"/>
              <a:buChar char="v"/>
            </a:pPr>
            <a:r>
              <a:rPr lang="en-IN" sz="1900" dirty="0" smtClean="0">
                <a:latin typeface="Cambria" pitchFamily="18" charset="0"/>
                <a:ea typeface="Cambria" pitchFamily="18" charset="0"/>
              </a:rPr>
              <a:t>Convert all Public Health Facility to “First 1000 days Compliant facility”</a:t>
            </a:r>
          </a:p>
          <a:p>
            <a:pPr marL="342900" lvl="0" indent="-342900">
              <a:lnSpc>
                <a:spcPct val="150000"/>
              </a:lnSpc>
              <a:buFont typeface="Wingdings" pitchFamily="2" charset="2"/>
              <a:buChar char="v"/>
            </a:pPr>
            <a:r>
              <a:rPr lang="en-IN" sz="1900" dirty="0" smtClean="0">
                <a:latin typeface="Cambria" pitchFamily="18" charset="0"/>
                <a:ea typeface="Cambria" pitchFamily="18" charset="0"/>
              </a:rPr>
              <a:t>Develop Centre of Excellence for First 1000 days</a:t>
            </a:r>
          </a:p>
          <a:p>
            <a:pPr marL="342900" lvl="0" indent="-342900">
              <a:lnSpc>
                <a:spcPct val="150000"/>
              </a:lnSpc>
              <a:buFont typeface="Wingdings" pitchFamily="2" charset="2"/>
              <a:buChar char="v"/>
            </a:pPr>
            <a:r>
              <a:rPr lang="en-IN" sz="1900" dirty="0" smtClean="0">
                <a:latin typeface="Cambria" pitchFamily="18" charset="0"/>
                <a:ea typeface="Cambria" pitchFamily="18" charset="0"/>
              </a:rPr>
              <a:t>Communication campaign for first 1000 days</a:t>
            </a:r>
          </a:p>
          <a:p>
            <a:pPr marL="342900" lvl="0" indent="-342900">
              <a:lnSpc>
                <a:spcPct val="150000"/>
              </a:lnSpc>
              <a:buFont typeface="Wingdings" pitchFamily="2" charset="2"/>
              <a:buChar char="v"/>
            </a:pPr>
            <a:r>
              <a:rPr lang="en-IN" sz="1900" dirty="0" smtClean="0">
                <a:latin typeface="Cambria" pitchFamily="18" charset="0"/>
                <a:ea typeface="Cambria" pitchFamily="18" charset="0"/>
              </a:rPr>
              <a:t>First 1000 days short courses for common public and health worker</a:t>
            </a:r>
          </a:p>
          <a:p>
            <a:pPr marL="342900" lvl="0" indent="-342900">
              <a:lnSpc>
                <a:spcPct val="150000"/>
              </a:lnSpc>
              <a:buFont typeface="Wingdings" pitchFamily="2" charset="2"/>
              <a:buChar char="v"/>
            </a:pPr>
            <a:r>
              <a:rPr lang="en-IN" sz="1900" dirty="0" smtClean="0">
                <a:latin typeface="Cambria" pitchFamily="18" charset="0"/>
                <a:ea typeface="Cambria" pitchFamily="18" charset="0"/>
              </a:rPr>
              <a:t>Development of monitoring framework and monitoring  indicators </a:t>
            </a:r>
          </a:p>
          <a:p>
            <a:pPr marL="627300" lvl="1" indent="-342900" algn="just">
              <a:lnSpc>
                <a:spcPct val="150000"/>
              </a:lnSpc>
              <a:buFont typeface="Wingdings" pitchFamily="2" charset="2"/>
              <a:buChar char="v"/>
            </a:pPr>
            <a:endParaRPr lang="en-IN" sz="1900" dirty="0" smtClean="0">
              <a:latin typeface="Cambria" pitchFamily="18" charset="0"/>
              <a:ea typeface="Cambria" pitchFamily="18" charset="0"/>
            </a:endParaRPr>
          </a:p>
          <a:p>
            <a:pPr marL="342900" indent="-342900" algn="just">
              <a:lnSpc>
                <a:spcPct val="150000"/>
              </a:lnSpc>
              <a:buFont typeface="Wingdings" pitchFamily="2" charset="2"/>
              <a:buChar char="v"/>
            </a:pPr>
            <a:endParaRPr lang="en-IN" sz="1900" dirty="0">
              <a:latin typeface="Cambria" pitchFamily="18" charset="0"/>
              <a:ea typeface="Cambria" pitchFamily="18" charset="0"/>
            </a:endParaRPr>
          </a:p>
          <a:p>
            <a:pPr lvl="1">
              <a:lnSpc>
                <a:spcPct val="150000"/>
              </a:lnSpc>
              <a:buFont typeface="Wingdings" pitchFamily="2" charset="2"/>
              <a:buChar char="v"/>
            </a:pPr>
            <a:endParaRPr lang="en-IN" sz="1900" dirty="0">
              <a:latin typeface="Cambria" pitchFamily="18" charset="0"/>
              <a:ea typeface="Cambria" pitchFamily="18" charset="0"/>
            </a:endParaRPr>
          </a:p>
          <a:p>
            <a:pPr marL="342900" indent="-342900">
              <a:lnSpc>
                <a:spcPct val="150000"/>
              </a:lnSpc>
              <a:buFont typeface="Wingdings" pitchFamily="2" charset="2"/>
              <a:buChar char="v"/>
            </a:pPr>
            <a:endParaRPr lang="en-IN" sz="1900" dirty="0">
              <a:latin typeface="Cambria" pitchFamily="18" charset="0"/>
              <a:ea typeface="Cambria" pitchFamily="18" charset="0"/>
            </a:endParaRPr>
          </a:p>
        </p:txBody>
      </p:sp>
      <p:sp>
        <p:nvSpPr>
          <p:cNvPr id="6" name="Title 3"/>
          <p:cNvSpPr>
            <a:spLocks noGrp="1"/>
          </p:cNvSpPr>
          <p:nvPr>
            <p:ph type="title"/>
          </p:nvPr>
        </p:nvSpPr>
        <p:spPr>
          <a:xfrm>
            <a:off x="157163" y="182371"/>
            <a:ext cx="6829425" cy="498598"/>
          </a:xfrm>
        </p:spPr>
        <p:txBody>
          <a:bodyPr/>
          <a:lstStyle/>
          <a:p>
            <a:pPr algn="ctr"/>
            <a:r>
              <a:rPr lang="en-IN" sz="3600" b="1" dirty="0" smtClean="0">
                <a:solidFill>
                  <a:srgbClr val="0070C0"/>
                </a:solidFill>
                <a:latin typeface="Cambria" panose="02040503050406030204" pitchFamily="18" charset="0"/>
              </a:rPr>
              <a:t>Way Foreword </a:t>
            </a:r>
            <a:endParaRPr lang="en-IN" sz="3600" b="1" dirty="0">
              <a:solidFill>
                <a:srgbClr val="0070C0"/>
              </a:solidFill>
              <a:latin typeface="Cambria" panose="02040503050406030204" pitchFamily="18" charset="0"/>
            </a:endParaRPr>
          </a:p>
        </p:txBody>
      </p:sp>
      <p:pic>
        <p:nvPicPr>
          <p:cNvPr id="3788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13" t="8962" r="31282" b="5792"/>
          <a:stretch/>
        </p:blipFill>
        <p:spPr bwMode="auto">
          <a:xfrm>
            <a:off x="5257800" y="1155328"/>
            <a:ext cx="3657600" cy="531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256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505200" cy="6857999"/>
          </a:xfrm>
          <a:prstGeom prst="rect">
            <a:avLst/>
          </a:prstGeom>
          <a:solidFill>
            <a:schemeClr val="accent1">
              <a:lumMod val="60000"/>
              <a:lumOff val="40000"/>
            </a:schemeClr>
          </a:solidFill>
        </p:spPr>
        <p:txBody>
          <a:bodyPr wrap="square" rtlCol="0">
            <a:spAutoFit/>
          </a:bodyPr>
          <a:lstStyle/>
          <a:p>
            <a:pPr algn="ctr">
              <a:lnSpc>
                <a:spcPct val="150000"/>
              </a:lnSpc>
            </a:pPr>
            <a:endParaRPr lang="en-IN" sz="3200" i="1" dirty="0" smtClean="0">
              <a:latin typeface="Cambria" panose="02040503050406030204" pitchFamily="18" charset="0"/>
            </a:endParaRPr>
          </a:p>
          <a:p>
            <a:pPr algn="ctr">
              <a:lnSpc>
                <a:spcPct val="150000"/>
              </a:lnSpc>
            </a:pPr>
            <a:endParaRPr lang="en-IN" sz="3200" i="1" dirty="0">
              <a:latin typeface="Cambria" panose="02040503050406030204" pitchFamily="18" charset="0"/>
            </a:endParaRPr>
          </a:p>
          <a:p>
            <a:pPr algn="ctr">
              <a:lnSpc>
                <a:spcPct val="150000"/>
              </a:lnSpc>
            </a:pPr>
            <a:r>
              <a:rPr lang="en-IN" sz="3200" i="1" dirty="0" smtClean="0">
                <a:latin typeface="Cambria" panose="02040503050406030204" pitchFamily="18" charset="0"/>
              </a:rPr>
              <a:t>“The best way to find yourself is to lose yourself in the service of Others”</a:t>
            </a:r>
            <a:r>
              <a:rPr lang="en-IN" sz="400" b="1" i="1" dirty="0" smtClean="0">
                <a:latin typeface="Cambria" panose="02040503050406030204" pitchFamily="18" charset="0"/>
              </a:rPr>
              <a:t>\</a:t>
            </a:r>
            <a:endParaRPr lang="en-IN" sz="2800" b="1" i="1" dirty="0" smtClean="0">
              <a:latin typeface="Cambria" panose="02040503050406030204" pitchFamily="18" charset="0"/>
            </a:endParaRPr>
          </a:p>
          <a:p>
            <a:pPr algn="ctr">
              <a:lnSpc>
                <a:spcPct val="150000"/>
              </a:lnSpc>
            </a:pPr>
            <a:endParaRPr lang="en-IN" sz="3200" b="1" i="1" dirty="0" smtClean="0">
              <a:latin typeface="Cambria" panose="02040503050406030204" pitchFamily="18" charset="0"/>
            </a:endParaRPr>
          </a:p>
          <a:p>
            <a:pPr algn="ctr">
              <a:lnSpc>
                <a:spcPct val="150000"/>
              </a:lnSpc>
            </a:pPr>
            <a:endParaRPr lang="en-IN" sz="3200" b="1" i="1" dirty="0">
              <a:latin typeface="Cambria" panose="02040503050406030204" pitchFamily="18" charset="0"/>
            </a:endParaRPr>
          </a:p>
          <a:p>
            <a:pPr algn="ctr">
              <a:lnSpc>
                <a:spcPct val="150000"/>
              </a:lnSpc>
            </a:pPr>
            <a:r>
              <a:rPr lang="en-IN" sz="3200" b="1" i="1" dirty="0" smtClean="0">
                <a:latin typeface="Cambria" panose="02040503050406030204" pitchFamily="18" charset="0"/>
              </a:rPr>
              <a:t>Mahatma Gandhi</a:t>
            </a:r>
            <a:endParaRPr lang="en-GB" sz="3200" b="1" i="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0"/>
            <a:ext cx="5638800" cy="6858000"/>
          </a:xfrm>
          <a:prstGeom prst="rect">
            <a:avLst/>
          </a:prstGeom>
        </p:spPr>
      </p:pic>
    </p:spTree>
    <p:extLst>
      <p:ext uri="{BB962C8B-B14F-4D97-AF65-F5344CB8AC3E}">
        <p14:creationId xmlns:p14="http://schemas.microsoft.com/office/powerpoint/2010/main" val="2346188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91A8A-313E-4E2D-845E-18E76F935951}"/>
              </a:ext>
            </a:extLst>
          </p:cNvPr>
          <p:cNvSpPr>
            <a:spLocks noGrp="1"/>
          </p:cNvSpPr>
          <p:nvPr>
            <p:ph type="title"/>
          </p:nvPr>
        </p:nvSpPr>
        <p:spPr>
          <a:xfrm>
            <a:off x="0" y="3412"/>
            <a:ext cx="9144000" cy="563562"/>
          </a:xfrm>
        </p:spPr>
        <p:txBody>
          <a:bodyPr anchor="t">
            <a:noAutofit/>
          </a:bodyPr>
          <a:lstStyle/>
          <a:p>
            <a:r>
              <a:rPr lang="en-US" sz="2700" b="1" dirty="0">
                <a:solidFill>
                  <a:srgbClr val="0070C0"/>
                </a:solidFill>
                <a:latin typeface="Cambria" panose="02040503050406030204" pitchFamily="18" charset="0"/>
              </a:rPr>
              <a:t>Physiological Birth</a:t>
            </a:r>
            <a:br>
              <a:rPr lang="en-US" sz="2700" b="1" dirty="0">
                <a:solidFill>
                  <a:srgbClr val="0070C0"/>
                </a:solidFill>
                <a:latin typeface="Cambria" panose="02040503050406030204" pitchFamily="18" charset="0"/>
              </a:rPr>
            </a:br>
            <a:r>
              <a:rPr lang="en-US" sz="2700" b="1" dirty="0">
                <a:solidFill>
                  <a:srgbClr val="0070C0"/>
                </a:solidFill>
                <a:latin typeface="Cambria" panose="02040503050406030204" pitchFamily="18" charset="0"/>
              </a:rPr>
              <a:t> </a:t>
            </a:r>
          </a:p>
        </p:txBody>
      </p:sp>
      <p:sp>
        <p:nvSpPr>
          <p:cNvPr id="3" name="Rectangle 2">
            <a:extLst>
              <a:ext uri="{FF2B5EF4-FFF2-40B4-BE49-F238E27FC236}">
                <a16:creationId xmlns:a16="http://schemas.microsoft.com/office/drawing/2014/main" xmlns="" id="{816C23BA-93F6-4613-A078-E150B6CD7100}"/>
              </a:ext>
            </a:extLst>
          </p:cNvPr>
          <p:cNvSpPr/>
          <p:nvPr/>
        </p:nvSpPr>
        <p:spPr>
          <a:xfrm>
            <a:off x="152400" y="849155"/>
            <a:ext cx="4495800" cy="517064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lnSpc>
                <a:spcPct val="150000"/>
              </a:lnSpc>
              <a:buFont typeface="Arial" pitchFamily="34" charset="0"/>
              <a:buChar char="•"/>
            </a:pPr>
            <a:r>
              <a:rPr lang="en-US" sz="2000" dirty="0" smtClean="0">
                <a:solidFill>
                  <a:schemeClr val="tx1"/>
                </a:solidFill>
                <a:latin typeface="Cambria" pitchFamily="18" charset="0"/>
                <a:ea typeface="Cambria" pitchFamily="18" charset="0"/>
              </a:rPr>
              <a:t>Spontaneous </a:t>
            </a:r>
            <a:r>
              <a:rPr lang="en-US" sz="2000" dirty="0">
                <a:solidFill>
                  <a:schemeClr val="tx1"/>
                </a:solidFill>
                <a:latin typeface="Cambria" pitchFamily="18" charset="0"/>
                <a:ea typeface="Cambria" pitchFamily="18" charset="0"/>
              </a:rPr>
              <a:t>onset and progression </a:t>
            </a:r>
          </a:p>
          <a:p>
            <a:pPr marL="342900" indent="-342900" algn="just">
              <a:lnSpc>
                <a:spcPct val="150000"/>
              </a:lnSpc>
              <a:buFont typeface="Arial" pitchFamily="34" charset="0"/>
              <a:buChar char="•"/>
            </a:pPr>
            <a:r>
              <a:rPr lang="en-US" sz="2000" dirty="0" smtClean="0">
                <a:solidFill>
                  <a:schemeClr val="tx1"/>
                </a:solidFill>
                <a:latin typeface="Cambria" pitchFamily="18" charset="0"/>
                <a:ea typeface="Cambria" pitchFamily="18" charset="0"/>
              </a:rPr>
              <a:t>Biological </a:t>
            </a:r>
            <a:r>
              <a:rPr lang="en-US" sz="2000" dirty="0">
                <a:solidFill>
                  <a:schemeClr val="tx1"/>
                </a:solidFill>
                <a:latin typeface="Cambria" pitchFamily="18" charset="0"/>
                <a:ea typeface="Cambria" pitchFamily="18" charset="0"/>
              </a:rPr>
              <a:t>and psychological conditions that promote effective labor</a:t>
            </a:r>
          </a:p>
          <a:p>
            <a:pPr marL="342900" indent="-342900" algn="just">
              <a:lnSpc>
                <a:spcPct val="150000"/>
              </a:lnSpc>
              <a:buFont typeface="Arial" pitchFamily="34" charset="0"/>
              <a:buChar char="•"/>
            </a:pPr>
            <a:r>
              <a:rPr lang="en-US" sz="2000" dirty="0">
                <a:solidFill>
                  <a:schemeClr val="tx1"/>
                </a:solidFill>
                <a:latin typeface="Cambria" pitchFamily="18" charset="0"/>
                <a:ea typeface="Cambria" pitchFamily="18" charset="0"/>
              </a:rPr>
              <a:t>Results in the vaginal birth of the </a:t>
            </a:r>
            <a:r>
              <a:rPr lang="en-US" sz="2000" dirty="0" smtClean="0">
                <a:solidFill>
                  <a:schemeClr val="tx1"/>
                </a:solidFill>
                <a:latin typeface="Cambria" pitchFamily="18" charset="0"/>
                <a:ea typeface="Cambria" pitchFamily="18" charset="0"/>
              </a:rPr>
              <a:t>newborn  </a:t>
            </a:r>
            <a:r>
              <a:rPr lang="en-US" sz="2000" dirty="0">
                <a:solidFill>
                  <a:schemeClr val="tx1"/>
                </a:solidFill>
                <a:latin typeface="Cambria" pitchFamily="18" charset="0"/>
                <a:ea typeface="Cambria" pitchFamily="18" charset="0"/>
              </a:rPr>
              <a:t>and placenta;</a:t>
            </a:r>
          </a:p>
          <a:p>
            <a:pPr marL="342900" indent="-342900" algn="just">
              <a:lnSpc>
                <a:spcPct val="150000"/>
              </a:lnSpc>
              <a:buFont typeface="Arial" pitchFamily="34" charset="0"/>
              <a:buChar char="•"/>
            </a:pPr>
            <a:r>
              <a:rPr lang="en-US" sz="2000" dirty="0">
                <a:solidFill>
                  <a:schemeClr val="tx1"/>
                </a:solidFill>
                <a:latin typeface="Cambria" pitchFamily="18" charset="0"/>
                <a:ea typeface="Cambria" pitchFamily="18" charset="0"/>
              </a:rPr>
              <a:t>Results in physiological blood loss;</a:t>
            </a:r>
          </a:p>
          <a:p>
            <a:pPr marL="342900" indent="-342900" algn="just">
              <a:lnSpc>
                <a:spcPct val="150000"/>
              </a:lnSpc>
              <a:buFont typeface="Arial" pitchFamily="34" charset="0"/>
              <a:buChar char="•"/>
            </a:pPr>
            <a:r>
              <a:rPr lang="en-US" sz="2000" dirty="0" smtClean="0">
                <a:solidFill>
                  <a:schemeClr val="tx1"/>
                </a:solidFill>
                <a:latin typeface="Cambria" pitchFamily="18" charset="0"/>
                <a:ea typeface="Cambria" pitchFamily="18" charset="0"/>
              </a:rPr>
              <a:t>Smooth intrauterine to extra uterine transition of newborn  through zero separation and early initiation of breast feeding.</a:t>
            </a:r>
          </a:p>
        </p:txBody>
      </p:sp>
      <p:sp>
        <p:nvSpPr>
          <p:cNvPr id="4" name="Title 1">
            <a:extLst>
              <a:ext uri="{FF2B5EF4-FFF2-40B4-BE49-F238E27FC236}">
                <a16:creationId xmlns:a16="http://schemas.microsoft.com/office/drawing/2014/main" xmlns="" id="{F3491A8A-313E-4E2D-845E-18E76F935951}"/>
              </a:ext>
            </a:extLst>
          </p:cNvPr>
          <p:cNvSpPr txBox="1">
            <a:spLocks/>
          </p:cNvSpPr>
          <p:nvPr/>
        </p:nvSpPr>
        <p:spPr>
          <a:xfrm>
            <a:off x="6324600" y="6515100"/>
            <a:ext cx="2819400" cy="381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t>Courtesy : Normal Birth Campaign </a:t>
            </a:r>
            <a:endParaRPr lang="en-US" sz="1600" dirty="0"/>
          </a:p>
        </p:txBody>
      </p:sp>
      <p:pic>
        <p:nvPicPr>
          <p:cNvPr id="706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589"/>
          <a:stretch/>
        </p:blipFill>
        <p:spPr bwMode="auto">
          <a:xfrm>
            <a:off x="4905234" y="1143000"/>
            <a:ext cx="401016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199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7"/>
          <p:cNvSpPr txBox="1">
            <a:spLocks noGrp="1"/>
          </p:cNvSpPr>
          <p:nvPr>
            <p:ph type="title"/>
          </p:nvPr>
        </p:nvSpPr>
        <p:spPr>
          <a:xfrm>
            <a:off x="0" y="152400"/>
            <a:ext cx="9144000" cy="1066800"/>
          </a:xfrm>
          <a:prstGeom prst="rect">
            <a:avLst/>
          </a:prstGeom>
          <a:solidFill>
            <a:srgbClr val="FFFF00"/>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Calibri"/>
              <a:buNone/>
            </a:pPr>
            <a:r>
              <a:rPr lang="en-IN" sz="2000"/>
              <a:t/>
            </a:r>
            <a:br>
              <a:rPr lang="en-IN" sz="2000"/>
            </a:br>
            <a:r>
              <a:rPr lang="en-IN" sz="2000">
                <a:latin typeface="Cambria"/>
                <a:ea typeface="Cambria"/>
                <a:cs typeface="Cambria"/>
                <a:sym typeface="Cambria"/>
              </a:rPr>
              <a:t>Physiological cord clamping till natural delivery of placenta</a:t>
            </a:r>
            <a:br>
              <a:rPr lang="en-IN" sz="2000">
                <a:latin typeface="Cambria"/>
                <a:ea typeface="Cambria"/>
                <a:cs typeface="Cambria"/>
                <a:sym typeface="Cambria"/>
              </a:rPr>
            </a:br>
            <a:r>
              <a:rPr lang="en-IN" sz="2000">
                <a:latin typeface="Cambria"/>
                <a:ea typeface="Cambria"/>
                <a:cs typeface="Cambria"/>
                <a:sym typeface="Cambria"/>
              </a:rPr>
              <a:t>Giving babies a 'shock free' birth and making childbirth a “positive experience”</a:t>
            </a:r>
            <a:br>
              <a:rPr lang="en-IN" sz="2000">
                <a:latin typeface="Cambria"/>
                <a:ea typeface="Cambria"/>
                <a:cs typeface="Cambria"/>
                <a:sym typeface="Cambria"/>
              </a:rPr>
            </a:br>
            <a:r>
              <a:rPr lang="en-IN" sz="2000">
                <a:latin typeface="Cambria"/>
                <a:ea typeface="Cambria"/>
                <a:cs typeface="Cambria"/>
                <a:sym typeface="Cambria"/>
              </a:rPr>
              <a:t> Sharing our experiences  from Gujarat  </a:t>
            </a:r>
            <a:br>
              <a:rPr lang="en-IN" sz="2000">
                <a:latin typeface="Cambria"/>
                <a:ea typeface="Cambria"/>
                <a:cs typeface="Cambria"/>
                <a:sym typeface="Cambria"/>
              </a:rPr>
            </a:br>
            <a:endParaRPr sz="2000">
              <a:latin typeface="Cambria"/>
              <a:ea typeface="Cambria"/>
              <a:cs typeface="Cambria"/>
              <a:sym typeface="Cambria"/>
            </a:endParaRPr>
          </a:p>
        </p:txBody>
      </p:sp>
      <p:pic>
        <p:nvPicPr>
          <p:cNvPr id="637" name="Google Shape;637;p87"/>
          <p:cNvPicPr preferRelativeResize="0"/>
          <p:nvPr/>
        </p:nvPicPr>
        <p:blipFill rotWithShape="1">
          <a:blip r:embed="rId3">
            <a:alphaModFix/>
          </a:blip>
          <a:srcRect t="23236" r="53440"/>
          <a:stretch/>
        </p:blipFill>
        <p:spPr>
          <a:xfrm>
            <a:off x="57443" y="3429000"/>
            <a:ext cx="3675414" cy="225930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638" name="Google Shape;638;p87"/>
          <p:cNvPicPr preferRelativeResize="0"/>
          <p:nvPr/>
        </p:nvPicPr>
        <p:blipFill rotWithShape="1">
          <a:blip r:embed="rId3">
            <a:alphaModFix/>
          </a:blip>
          <a:srcRect t="1288" r="5267" b="76763"/>
          <a:stretch/>
        </p:blipFill>
        <p:spPr>
          <a:xfrm>
            <a:off x="70338" y="1211579"/>
            <a:ext cx="8391529" cy="624840"/>
          </a:xfrm>
          <a:prstGeom prst="rect">
            <a:avLst/>
          </a:prstGeom>
          <a:noFill/>
          <a:ln>
            <a:noFill/>
          </a:ln>
        </p:spPr>
      </p:pic>
      <p:sp>
        <p:nvSpPr>
          <p:cNvPr id="639" name="Google Shape;639;p87"/>
          <p:cNvSpPr txBox="1"/>
          <p:nvPr/>
        </p:nvSpPr>
        <p:spPr>
          <a:xfrm>
            <a:off x="3745754" y="1836419"/>
            <a:ext cx="5355000" cy="3785700"/>
          </a:xfrm>
          <a:prstGeom prst="rect">
            <a:avLst/>
          </a:prstGeom>
          <a:gradFill>
            <a:gsLst>
              <a:gs pos="0">
                <a:srgbClr val="DAFEA4"/>
              </a:gs>
              <a:gs pos="35000">
                <a:srgbClr val="E3FEBF"/>
              </a:gs>
              <a:gs pos="100000">
                <a:srgbClr val="F4FEE6"/>
              </a:gs>
            </a:gsLst>
            <a:lin ang="16200038"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n-IN" sz="2000" b="0" i="0" u="none" strike="noStrike" cap="none">
                <a:solidFill>
                  <a:schemeClr val="dk1"/>
                </a:solidFill>
                <a:latin typeface="Cambria"/>
                <a:ea typeface="Cambria"/>
                <a:cs typeface="Cambria"/>
                <a:sym typeface="Cambria"/>
              </a:rPr>
              <a:t>Scientific research shows that clamping the umbilical cord before a baby has established proper breathing causes a silent “shock” to the baby as the oxygen rich blood flow from the placenta is forcibly stopped before the baby had a chance to establish the alternative supply of oxygen rich blood using its own lungs. This results immediately in a drop-in heart rate and decreased blood oxygen levels to all the organs of the baby including the brain.  Let us not deny our  babies the oxygen-rich blood from the placenta that it needs so badly</a:t>
            </a:r>
            <a:endParaRPr sz="2000" b="0" i="0" u="none" strike="noStrike" cap="none">
              <a:solidFill>
                <a:schemeClr val="dk1"/>
              </a:solidFill>
              <a:latin typeface="Cambria"/>
              <a:ea typeface="Cambria"/>
              <a:cs typeface="Cambria"/>
              <a:sym typeface="Cambria"/>
            </a:endParaRPr>
          </a:p>
        </p:txBody>
      </p:sp>
      <p:pic>
        <p:nvPicPr>
          <p:cNvPr id="640" name="Google Shape;640;p87"/>
          <p:cNvPicPr preferRelativeResize="0"/>
          <p:nvPr/>
        </p:nvPicPr>
        <p:blipFill rotWithShape="1">
          <a:blip r:embed="rId4">
            <a:alphaModFix/>
          </a:blip>
          <a:srcRect r="55896" b="4498"/>
          <a:stretch/>
        </p:blipFill>
        <p:spPr>
          <a:xfrm>
            <a:off x="70338" y="1836419"/>
            <a:ext cx="3675415" cy="1592581"/>
          </a:xfrm>
          <a:prstGeom prst="rect">
            <a:avLst/>
          </a:prstGeom>
          <a:noFill/>
          <a:ln>
            <a:noFill/>
          </a:ln>
        </p:spPr>
      </p:pic>
      <p:sp>
        <p:nvSpPr>
          <p:cNvPr id="641" name="Google Shape;641;p87"/>
          <p:cNvSpPr/>
          <p:nvPr/>
        </p:nvSpPr>
        <p:spPr>
          <a:xfrm>
            <a:off x="70338" y="5647476"/>
            <a:ext cx="6490800" cy="646200"/>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IN" sz="3600" b="0" i="0" u="none" strike="noStrike" cap="none">
                <a:solidFill>
                  <a:schemeClr val="dk1"/>
                </a:solidFill>
                <a:latin typeface="Calibri"/>
                <a:ea typeface="Calibri"/>
                <a:cs typeface="Calibri"/>
                <a:sym typeface="Calibri"/>
              </a:rPr>
              <a:t>A 'shock free' birth for every baby</a:t>
            </a:r>
            <a:endParaRPr sz="1400" b="0" i="0" u="none" strike="noStrike" cap="none">
              <a:solidFill>
                <a:srgbClr val="000000"/>
              </a:solidFill>
              <a:latin typeface="Arial"/>
              <a:ea typeface="Arial"/>
              <a:cs typeface="Arial"/>
              <a:sym typeface="Arial"/>
            </a:endParaRPr>
          </a:p>
        </p:txBody>
      </p:sp>
      <p:sp>
        <p:nvSpPr>
          <p:cNvPr id="642" name="Google Shape;642;p87"/>
          <p:cNvSpPr/>
          <p:nvPr/>
        </p:nvSpPr>
        <p:spPr>
          <a:xfrm>
            <a:off x="70338" y="6246592"/>
            <a:ext cx="9030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chemeClr val="dk1"/>
                </a:solidFill>
                <a:latin typeface="Calibri"/>
                <a:ea typeface="Calibri"/>
                <a:cs typeface="Calibri"/>
                <a:sym typeface="Calibri"/>
              </a:rPr>
              <a:t>Scientists Prof. Arjan te Pas and Prof. Stuart Hooper, and a team from Leiden University Medical Center</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6033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91A8A-313E-4E2D-845E-18E76F935951}"/>
              </a:ext>
            </a:extLst>
          </p:cNvPr>
          <p:cNvSpPr>
            <a:spLocks noGrp="1"/>
          </p:cNvSpPr>
          <p:nvPr>
            <p:ph type="title"/>
          </p:nvPr>
        </p:nvSpPr>
        <p:spPr>
          <a:xfrm>
            <a:off x="0" y="152400"/>
            <a:ext cx="9144000" cy="563562"/>
          </a:xfrm>
        </p:spPr>
        <p:txBody>
          <a:bodyPr anchor="t">
            <a:noAutofit/>
          </a:bodyPr>
          <a:lstStyle/>
          <a:p>
            <a:r>
              <a:rPr lang="en-US" sz="2700" b="1" dirty="0" smtClean="0">
                <a:solidFill>
                  <a:srgbClr val="0070C0"/>
                </a:solidFill>
                <a:latin typeface="Cambria" panose="02040503050406030204" pitchFamily="18" charset="0"/>
              </a:rPr>
              <a:t>Shock at Birth</a:t>
            </a:r>
            <a:endParaRPr lang="en-US" sz="2700" b="1" dirty="0">
              <a:solidFill>
                <a:srgbClr val="0070C0"/>
              </a:solidFill>
              <a:latin typeface="Cambria" panose="02040503050406030204" pitchFamily="18" charset="0"/>
            </a:endParaRPr>
          </a:p>
        </p:txBody>
      </p:sp>
      <p:sp>
        <p:nvSpPr>
          <p:cNvPr id="3" name="Rectangle 2">
            <a:extLst>
              <a:ext uri="{FF2B5EF4-FFF2-40B4-BE49-F238E27FC236}">
                <a16:creationId xmlns:a16="http://schemas.microsoft.com/office/drawing/2014/main" xmlns="" id="{816C23BA-93F6-4613-A078-E150B6CD7100}"/>
              </a:ext>
            </a:extLst>
          </p:cNvPr>
          <p:cNvSpPr/>
          <p:nvPr/>
        </p:nvSpPr>
        <p:spPr>
          <a:xfrm>
            <a:off x="533400" y="4775539"/>
            <a:ext cx="7848600" cy="1015663"/>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sz="2000" dirty="0" smtClean="0">
                <a:solidFill>
                  <a:schemeClr val="tx1"/>
                </a:solidFill>
                <a:latin typeface="Cambria" pitchFamily="18" charset="0"/>
                <a:ea typeface="Cambria" pitchFamily="18" charset="0"/>
              </a:rPr>
              <a:t>Early cord clamping leads to sudden increase in Heart Rate and lower oxygen saturation during first few minutes of life, a shock to newborn.</a:t>
            </a:r>
          </a:p>
        </p:txBody>
      </p:sp>
      <p:pic>
        <p:nvPicPr>
          <p:cNvPr id="6" name="Picture 5"/>
          <p:cNvPicPr>
            <a:picLocks noChangeAspect="1"/>
          </p:cNvPicPr>
          <p:nvPr/>
        </p:nvPicPr>
        <p:blipFill>
          <a:blip r:embed="rId3"/>
          <a:stretch>
            <a:fillRect/>
          </a:stretch>
        </p:blipFill>
        <p:spPr>
          <a:xfrm>
            <a:off x="4696076" y="1263628"/>
            <a:ext cx="4219325" cy="3003572"/>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52483" y="1247674"/>
            <a:ext cx="4319518" cy="3019526"/>
          </a:xfrm>
          <a:prstGeom prst="rect">
            <a:avLst/>
          </a:prstGeom>
          <a:ln>
            <a:solidFill>
              <a:schemeClr val="tx1"/>
            </a:solidFill>
          </a:ln>
        </p:spPr>
      </p:pic>
      <p:sp>
        <p:nvSpPr>
          <p:cNvPr id="9" name="Rectangle 8"/>
          <p:cNvSpPr/>
          <p:nvPr/>
        </p:nvSpPr>
        <p:spPr>
          <a:xfrm>
            <a:off x="3048000" y="6488668"/>
            <a:ext cx="6096000" cy="369332"/>
          </a:xfrm>
          <a:prstGeom prst="rect">
            <a:avLst/>
          </a:prstGeom>
        </p:spPr>
        <p:txBody>
          <a:bodyPr>
            <a:spAutoFit/>
          </a:bodyPr>
          <a:lstStyle/>
          <a:p>
            <a:r>
              <a:rPr lang="en-IN" i="1" dirty="0">
                <a:effectLst/>
                <a:latin typeface="Times New Roman" panose="02020603050405020304" pitchFamily="18" charset="0"/>
                <a:ea typeface="Calibri" panose="020F0502020204030204" pitchFamily="34" charset="0"/>
              </a:rPr>
              <a:t>Smit M. Arch Dis Child - </a:t>
            </a:r>
            <a:r>
              <a:rPr lang="en-IN" i="1" dirty="0" err="1">
                <a:effectLst/>
                <a:latin typeface="Times New Roman" panose="02020603050405020304" pitchFamily="18" charset="0"/>
                <a:ea typeface="Calibri" panose="020F0502020204030204" pitchFamily="34" charset="0"/>
              </a:rPr>
              <a:t>Fetal</a:t>
            </a:r>
            <a:r>
              <a:rPr lang="en-IN" i="1" dirty="0">
                <a:effectLst/>
                <a:latin typeface="Times New Roman" panose="02020603050405020304" pitchFamily="18" charset="0"/>
                <a:ea typeface="Calibri" panose="020F0502020204030204" pitchFamily="34" charset="0"/>
              </a:rPr>
              <a:t> Neonatal. 2014;99(4):F309–14.</a:t>
            </a:r>
            <a:endParaRPr lang="en-IN" i="1" dirty="0"/>
          </a:p>
        </p:txBody>
      </p:sp>
    </p:spTree>
    <p:extLst>
      <p:ext uri="{BB962C8B-B14F-4D97-AF65-F5344CB8AC3E}">
        <p14:creationId xmlns:p14="http://schemas.microsoft.com/office/powerpoint/2010/main" val="94240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38A5D9C-AA85-457B-97B4-BF85A53CE736}"/>
              </a:ext>
            </a:extLst>
          </p:cNvPr>
          <p:cNvSpPr/>
          <p:nvPr/>
        </p:nvSpPr>
        <p:spPr>
          <a:xfrm>
            <a:off x="304800" y="623747"/>
            <a:ext cx="8534400" cy="2862322"/>
          </a:xfrm>
          <a:prstGeom prst="rect">
            <a:avLst/>
          </a:prstGeom>
          <a:solidFill>
            <a:schemeClr val="bg1"/>
          </a:solidFill>
        </p:spPr>
        <p:txBody>
          <a:bodyPr wrap="square">
            <a:spAutoFit/>
          </a:bodyPr>
          <a:lstStyle/>
          <a:p>
            <a:pPr marL="342900" indent="-342900" algn="just">
              <a:lnSpc>
                <a:spcPct val="150000"/>
              </a:lnSpc>
              <a:buFont typeface="Arial" pitchFamily="34" charset="0"/>
              <a:buChar char="•"/>
            </a:pPr>
            <a:r>
              <a:rPr lang="en-US" sz="2000" dirty="0">
                <a:ln w="0"/>
                <a:effectLst>
                  <a:outerShdw blurRad="38100" dist="19050" dir="2700000" algn="tl" rotWithShape="0">
                    <a:schemeClr val="dk1">
                      <a:alpha val="40000"/>
                    </a:schemeClr>
                  </a:outerShdw>
                </a:effectLst>
                <a:latin typeface="Cambria" pitchFamily="18" charset="0"/>
                <a:ea typeface="Cambria" pitchFamily="18" charset="0"/>
              </a:rPr>
              <a:t> </a:t>
            </a:r>
            <a:r>
              <a:rPr lang="en-US" sz="2000" dirty="0">
                <a:latin typeface="Cambria" pitchFamily="18" charset="0"/>
                <a:ea typeface="Cambria" pitchFamily="18" charset="0"/>
              </a:rPr>
              <a:t>Encouraging  Physiologic Birth </a:t>
            </a:r>
          </a:p>
          <a:p>
            <a:pPr marL="342900" indent="-342900" algn="just">
              <a:lnSpc>
                <a:spcPct val="150000"/>
              </a:lnSpc>
              <a:buFont typeface="Arial" pitchFamily="34" charset="0"/>
              <a:buChar char="•"/>
            </a:pPr>
            <a:r>
              <a:rPr lang="en-US" sz="2000" dirty="0">
                <a:latin typeface="Cambria" pitchFamily="18" charset="0"/>
                <a:ea typeface="Cambria" pitchFamily="18" charset="0"/>
              </a:rPr>
              <a:t> Designing and implementing first 1000 days compliant interventions for every stage of pregnancy and first two years of child.  </a:t>
            </a:r>
          </a:p>
          <a:p>
            <a:pPr marL="342900" indent="-342900" algn="just">
              <a:lnSpc>
                <a:spcPct val="150000"/>
              </a:lnSpc>
              <a:buFont typeface="Arial" pitchFamily="34" charset="0"/>
              <a:buChar char="•"/>
            </a:pPr>
            <a:r>
              <a:rPr lang="en-US" sz="2000" dirty="0">
                <a:latin typeface="Cambria" pitchFamily="18" charset="0"/>
                <a:ea typeface="Cambria" pitchFamily="18" charset="0"/>
              </a:rPr>
              <a:t>Creating enabling environment for  every newborn to reach his /her  full genetic potential  and thus by making Gujarat as a cognitive capital of India</a:t>
            </a:r>
          </a:p>
        </p:txBody>
      </p:sp>
      <p:pic>
        <p:nvPicPr>
          <p:cNvPr id="696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387" b="4476"/>
          <a:stretch/>
        </p:blipFill>
        <p:spPr bwMode="auto">
          <a:xfrm>
            <a:off x="1541060" y="3505200"/>
            <a:ext cx="5715000" cy="320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xmlns="" id="{64CCC1BB-707E-4096-B84B-E44583139DA0}"/>
              </a:ext>
            </a:extLst>
          </p:cNvPr>
          <p:cNvSpPr>
            <a:spLocks noGrp="1"/>
          </p:cNvSpPr>
          <p:nvPr>
            <p:ph type="title"/>
          </p:nvPr>
        </p:nvSpPr>
        <p:spPr>
          <a:xfrm>
            <a:off x="0" y="138254"/>
            <a:ext cx="9144000" cy="623746"/>
          </a:xfrm>
          <a:noFill/>
        </p:spPr>
        <p:txBody>
          <a:bodyPr anchor="t">
            <a:normAutofit fontScale="90000"/>
          </a:bodyPr>
          <a:lstStyle/>
          <a:p>
            <a:r>
              <a:rPr lang="en-US" sz="3000" b="1" dirty="0" smtClean="0">
                <a:solidFill>
                  <a:srgbClr val="0070C0"/>
                </a:solidFill>
                <a:latin typeface="Cambria" panose="02040503050406030204" pitchFamily="18" charset="0"/>
                <a:sym typeface="Trebuchet MS" panose="020B0603020202020204" pitchFamily="34" charset="0"/>
              </a:rPr>
              <a:t>Walk the Talk : First 1000 Days Approach</a:t>
            </a:r>
            <a:br>
              <a:rPr lang="en-US" sz="3000" b="1" dirty="0" smtClean="0">
                <a:solidFill>
                  <a:srgbClr val="0070C0"/>
                </a:solidFill>
                <a:latin typeface="Cambria" panose="02040503050406030204" pitchFamily="18" charset="0"/>
                <a:sym typeface="Trebuchet MS" panose="020B0603020202020204" pitchFamily="34" charset="0"/>
              </a:rPr>
            </a:br>
            <a:endParaRPr lang="en-US" sz="3000" b="1" dirty="0">
              <a:solidFill>
                <a:srgbClr val="0070C0"/>
              </a:solidFill>
              <a:latin typeface="Cambria" panose="02040503050406030204" pitchFamily="18" charset="0"/>
              <a:sym typeface="Trebuchet MS" panose="020B0603020202020204" pitchFamily="34" charset="0"/>
            </a:endParaRPr>
          </a:p>
        </p:txBody>
      </p:sp>
    </p:spTree>
    <p:extLst>
      <p:ext uri="{BB962C8B-B14F-4D97-AF65-F5344CB8AC3E}">
        <p14:creationId xmlns:p14="http://schemas.microsoft.com/office/powerpoint/2010/main" val="3550095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91A8A-313E-4E2D-845E-18E76F935951}"/>
              </a:ext>
            </a:extLst>
          </p:cNvPr>
          <p:cNvSpPr>
            <a:spLocks noGrp="1"/>
          </p:cNvSpPr>
          <p:nvPr>
            <p:ph type="title"/>
          </p:nvPr>
        </p:nvSpPr>
        <p:spPr>
          <a:xfrm>
            <a:off x="533400" y="1600200"/>
            <a:ext cx="4419600" cy="4343400"/>
          </a:xfrm>
        </p:spPr>
        <p:txBody>
          <a:bodyPr anchor="t">
            <a:noAutofit/>
          </a:bodyPr>
          <a:lstStyle/>
          <a:p>
            <a:r>
              <a:rPr lang="en-US" sz="4800" b="1" dirty="0" smtClean="0">
                <a:solidFill>
                  <a:srgbClr val="0070C0"/>
                </a:solidFill>
                <a:latin typeface="Cambria" panose="02040503050406030204" pitchFamily="18" charset="0"/>
              </a:rPr>
              <a:t>Physiological Cord Clamping: </a:t>
            </a:r>
            <a:br>
              <a:rPr lang="en-US" sz="4800" b="1" dirty="0" smtClean="0">
                <a:solidFill>
                  <a:srgbClr val="0070C0"/>
                </a:solidFill>
                <a:latin typeface="Cambria" panose="02040503050406030204" pitchFamily="18" charset="0"/>
              </a:rPr>
            </a:br>
            <a:r>
              <a:rPr lang="en-US" sz="4800" b="1" dirty="0" smtClean="0">
                <a:solidFill>
                  <a:srgbClr val="0070C0"/>
                </a:solidFill>
                <a:latin typeface="Cambria" panose="02040503050406030204" pitchFamily="18" charset="0"/>
              </a:rPr>
              <a:t>Gujarat Experience</a:t>
            </a:r>
            <a:endParaRPr lang="en-US" sz="4800" b="1" dirty="0">
              <a:solidFill>
                <a:srgbClr val="0070C0"/>
              </a:solidFill>
              <a:latin typeface="Cambria" panose="02040503050406030204" pitchFamily="18" charset="0"/>
            </a:endParaRPr>
          </a:p>
        </p:txBody>
      </p:sp>
      <p:pic>
        <p:nvPicPr>
          <p:cNvPr id="716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93" t="3401" r="6433" b="12064"/>
          <a:stretch/>
        </p:blipFill>
        <p:spPr bwMode="auto">
          <a:xfrm>
            <a:off x="5181601" y="1295400"/>
            <a:ext cx="3657601" cy="501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836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76200"/>
            <a:ext cx="9144000" cy="387798"/>
          </a:xfrm>
        </p:spPr>
        <p:txBody>
          <a:bodyPr/>
          <a:lstStyle/>
          <a:p>
            <a:pPr algn="ctr"/>
            <a:r>
              <a:rPr lang="en-IN" sz="2800" b="1" dirty="0" smtClean="0">
                <a:solidFill>
                  <a:srgbClr val="0070C0"/>
                </a:solidFill>
                <a:latin typeface="Cambria" panose="02040503050406030204" pitchFamily="18" charset="0"/>
              </a:rPr>
              <a:t>Challenges in Practicing Physiological Cord Clamping </a:t>
            </a:r>
            <a:endParaRPr lang="en-IN" sz="2800" b="1" dirty="0">
              <a:solidFill>
                <a:srgbClr val="0070C0"/>
              </a:solidFill>
              <a:latin typeface="Cambria" panose="02040503050406030204" pitchFamily="18" charset="0"/>
            </a:endParaRPr>
          </a:p>
        </p:txBody>
      </p:sp>
      <p:graphicFrame>
        <p:nvGraphicFramePr>
          <p:cNvPr id="2" name="Diagram 1"/>
          <p:cNvGraphicFramePr/>
          <p:nvPr>
            <p:extLst>
              <p:ext uri="{D42A27DB-BD31-4B8C-83A1-F6EECF244321}">
                <p14:modId xmlns:p14="http://schemas.microsoft.com/office/powerpoint/2010/main" val="2305837583"/>
              </p:ext>
            </p:extLst>
          </p:nvPr>
        </p:nvGraphicFramePr>
        <p:xfrm>
          <a:off x="1324305" y="838201"/>
          <a:ext cx="6600496" cy="566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542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04949"/>
            <a:ext cx="3810000" cy="4286253"/>
          </a:xfrm>
        </p:spPr>
        <p:txBody>
          <a:bodyPr/>
          <a:lstStyle/>
          <a:p>
            <a:pPr marL="257175" indent="-257175" algn="just">
              <a:lnSpc>
                <a:spcPct val="150000"/>
              </a:lnSpc>
              <a:buFont typeface="Wingdings" pitchFamily="2" charset="2"/>
              <a:buChar char="v"/>
            </a:pPr>
            <a:r>
              <a:rPr lang="en-IN" sz="2000" dirty="0">
                <a:latin typeface="Cambria" pitchFamily="18" charset="0"/>
                <a:ea typeface="Cambria" pitchFamily="18" charset="0"/>
              </a:rPr>
              <a:t>Study </a:t>
            </a:r>
            <a:r>
              <a:rPr lang="en-IN" sz="2000" dirty="0" smtClean="0">
                <a:latin typeface="Cambria" pitchFamily="18" charset="0"/>
                <a:ea typeface="Cambria" pitchFamily="18" charset="0"/>
              </a:rPr>
              <a:t>at </a:t>
            </a:r>
            <a:r>
              <a:rPr lang="en-IN" sz="2000" dirty="0" err="1">
                <a:latin typeface="Cambria" pitchFamily="18" charset="0"/>
                <a:ea typeface="Cambria" pitchFamily="18" charset="0"/>
              </a:rPr>
              <a:t>Shrimad</a:t>
            </a:r>
            <a:r>
              <a:rPr lang="en-IN" sz="2000" dirty="0">
                <a:latin typeface="Cambria" pitchFamily="18" charset="0"/>
                <a:ea typeface="Cambria" pitchFamily="18" charset="0"/>
              </a:rPr>
              <a:t> Raj Chandra Hospital, </a:t>
            </a:r>
            <a:r>
              <a:rPr lang="en-IN" sz="2000" dirty="0" err="1">
                <a:latin typeface="Cambria" pitchFamily="18" charset="0"/>
                <a:ea typeface="Cambria" pitchFamily="18" charset="0"/>
              </a:rPr>
              <a:t>Dharampur</a:t>
            </a:r>
            <a:r>
              <a:rPr lang="en-IN" sz="2000" dirty="0">
                <a:latin typeface="Cambria" pitchFamily="18" charset="0"/>
                <a:ea typeface="Cambria" pitchFamily="18" charset="0"/>
              </a:rPr>
              <a:t>, </a:t>
            </a:r>
          </a:p>
          <a:p>
            <a:pPr marL="257175" indent="-257175" algn="just">
              <a:lnSpc>
                <a:spcPct val="150000"/>
              </a:lnSpc>
              <a:buFont typeface="Wingdings" pitchFamily="2" charset="2"/>
              <a:buChar char="v"/>
            </a:pPr>
            <a:r>
              <a:rPr lang="en-IN" sz="2000" dirty="0" smtClean="0">
                <a:latin typeface="Cambria" pitchFamily="18" charset="0"/>
                <a:ea typeface="Cambria" pitchFamily="18" charset="0"/>
              </a:rPr>
              <a:t>170 </a:t>
            </a:r>
            <a:r>
              <a:rPr lang="en-IN" sz="2000" dirty="0" err="1">
                <a:latin typeface="Cambria" pitchFamily="18" charset="0"/>
                <a:ea typeface="Cambria" pitchFamily="18" charset="0"/>
              </a:rPr>
              <a:t>Newborns</a:t>
            </a:r>
            <a:r>
              <a:rPr lang="en-IN" sz="2000" dirty="0">
                <a:latin typeface="Cambria" pitchFamily="18" charset="0"/>
                <a:ea typeface="Cambria" pitchFamily="18" charset="0"/>
              </a:rPr>
              <a:t> in </a:t>
            </a:r>
            <a:r>
              <a:rPr lang="en-IN" sz="2000" dirty="0" smtClean="0">
                <a:latin typeface="Cambria" pitchFamily="18" charset="0"/>
                <a:ea typeface="Cambria" pitchFamily="18" charset="0"/>
              </a:rPr>
              <a:t>DCC (</a:t>
            </a:r>
            <a:r>
              <a:rPr lang="en-IN" sz="2000" dirty="0">
                <a:latin typeface="Cambria" pitchFamily="18" charset="0"/>
                <a:ea typeface="Cambria" pitchFamily="18" charset="0"/>
              </a:rPr>
              <a:t>Delayed Cord Clamping) </a:t>
            </a:r>
            <a:r>
              <a:rPr lang="en-IN" sz="2000" dirty="0" smtClean="0">
                <a:latin typeface="Cambria" pitchFamily="18" charset="0"/>
                <a:ea typeface="Cambria" pitchFamily="18" charset="0"/>
              </a:rPr>
              <a:t>&amp; </a:t>
            </a:r>
            <a:r>
              <a:rPr lang="en-IN" sz="2000" dirty="0">
                <a:latin typeface="Cambria" pitchFamily="18" charset="0"/>
                <a:ea typeface="Cambria" pitchFamily="18" charset="0"/>
              </a:rPr>
              <a:t>178 </a:t>
            </a:r>
            <a:r>
              <a:rPr lang="en-IN" sz="2000" dirty="0" err="1">
                <a:latin typeface="Cambria" pitchFamily="18" charset="0"/>
                <a:ea typeface="Cambria" pitchFamily="18" charset="0"/>
              </a:rPr>
              <a:t>newborns</a:t>
            </a:r>
            <a:r>
              <a:rPr lang="en-IN" sz="2000" dirty="0">
                <a:latin typeface="Cambria" pitchFamily="18" charset="0"/>
                <a:ea typeface="Cambria" pitchFamily="18" charset="0"/>
              </a:rPr>
              <a:t> in </a:t>
            </a:r>
            <a:r>
              <a:rPr lang="en-IN" sz="2000" dirty="0" smtClean="0">
                <a:latin typeface="Cambria" pitchFamily="18" charset="0"/>
                <a:ea typeface="Cambria" pitchFamily="18" charset="0"/>
              </a:rPr>
              <a:t>ECC (</a:t>
            </a:r>
            <a:r>
              <a:rPr lang="en-IN" sz="2000" dirty="0">
                <a:latin typeface="Cambria" pitchFamily="18" charset="0"/>
                <a:ea typeface="Cambria" pitchFamily="18" charset="0"/>
              </a:rPr>
              <a:t>Early Cord Clamping) </a:t>
            </a:r>
            <a:r>
              <a:rPr lang="en-IN" sz="2000" dirty="0" smtClean="0">
                <a:latin typeface="Cambria" pitchFamily="18" charset="0"/>
                <a:ea typeface="Cambria" pitchFamily="18" charset="0"/>
              </a:rPr>
              <a:t>group.</a:t>
            </a:r>
          </a:p>
          <a:p>
            <a:pPr marL="257175" indent="-257175" algn="just">
              <a:lnSpc>
                <a:spcPct val="150000"/>
              </a:lnSpc>
              <a:buFont typeface="Wingdings" pitchFamily="2" charset="2"/>
              <a:buChar char="v"/>
            </a:pPr>
            <a:r>
              <a:rPr lang="en-IN" sz="2000" dirty="0">
                <a:latin typeface="Cambria" pitchFamily="18" charset="0"/>
                <a:ea typeface="Cambria" pitchFamily="18" charset="0"/>
              </a:rPr>
              <a:t>P</a:t>
            </a:r>
            <a:r>
              <a:rPr lang="en-IN" sz="2000" dirty="0" smtClean="0">
                <a:latin typeface="Cambria" pitchFamily="18" charset="0"/>
                <a:ea typeface="Cambria" pitchFamily="18" charset="0"/>
              </a:rPr>
              <a:t>ublished in American Journal of Perinatology. </a:t>
            </a:r>
            <a:endParaRPr lang="en-IN" sz="2000" dirty="0">
              <a:latin typeface="Cambria" pitchFamily="18" charset="0"/>
              <a:ea typeface="Cambria" pitchFamily="18" charset="0"/>
            </a:endParaRPr>
          </a:p>
          <a:p>
            <a:pPr marL="257175" indent="-257175" algn="just">
              <a:lnSpc>
                <a:spcPct val="150000"/>
              </a:lnSpc>
              <a:buFont typeface="Wingdings" pitchFamily="2" charset="2"/>
              <a:buChar char="v"/>
            </a:pPr>
            <a:endParaRPr lang="en-IN" sz="2000" b="1" dirty="0">
              <a:latin typeface="Cambria" pitchFamily="18" charset="0"/>
              <a:ea typeface="Cambria" pitchFamily="18" charset="0"/>
            </a:endParaRPr>
          </a:p>
          <a:p>
            <a:pPr lvl="1">
              <a:lnSpc>
                <a:spcPct val="150000"/>
              </a:lnSpc>
              <a:buFont typeface="Wingdings" pitchFamily="2" charset="2"/>
              <a:buChar char="v"/>
            </a:pPr>
            <a:endParaRPr lang="en-IN" sz="2000" dirty="0">
              <a:latin typeface="Cambria" pitchFamily="18" charset="0"/>
              <a:ea typeface="Cambria" pitchFamily="18" charset="0"/>
            </a:endParaRPr>
          </a:p>
          <a:p>
            <a:pPr marL="257175" indent="-257175">
              <a:buFont typeface="Wingdings" pitchFamily="2" charset="2"/>
              <a:buChar char="v"/>
            </a:pPr>
            <a:endParaRPr lang="en-IN" sz="2000" dirty="0">
              <a:latin typeface="Cambria" pitchFamily="18" charset="0"/>
              <a:ea typeface="Cambria" pitchFamily="18" charset="0"/>
            </a:endParaRPr>
          </a:p>
        </p:txBody>
      </p:sp>
      <p:sp>
        <p:nvSpPr>
          <p:cNvPr id="6" name="Title 3"/>
          <p:cNvSpPr>
            <a:spLocks noGrp="1"/>
          </p:cNvSpPr>
          <p:nvPr>
            <p:ph type="title"/>
          </p:nvPr>
        </p:nvSpPr>
        <p:spPr>
          <a:xfrm>
            <a:off x="304801" y="152402"/>
            <a:ext cx="8586788" cy="373949"/>
          </a:xfrm>
        </p:spPr>
        <p:txBody>
          <a:bodyPr/>
          <a:lstStyle/>
          <a:p>
            <a:pPr algn="ctr"/>
            <a:r>
              <a:rPr lang="en-IN" sz="2700" b="1" dirty="0">
                <a:solidFill>
                  <a:srgbClr val="0070C0"/>
                </a:solidFill>
                <a:latin typeface="Cambria" panose="02040503050406030204" pitchFamily="18" charset="0"/>
              </a:rPr>
              <a:t>Study on Physiological Cord Clamping</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9110" b="8245"/>
          <a:stretch/>
        </p:blipFill>
        <p:spPr>
          <a:xfrm>
            <a:off x="5029201" y="1143001"/>
            <a:ext cx="3799286" cy="2731311"/>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5029200" y="3962402"/>
            <a:ext cx="3800910" cy="256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811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xmlns="" name="Blank_16x9.potx" id="{F1417891-ADEE-4A5A-84BF-A61365689D8D}" vid="{7D249777-7FCF-437A-B862-D77B0EF45DB4}"/>
    </a:ext>
  </a:extLst>
</a:theme>
</file>

<file path=ppt/theme/theme3.xml><?xml version="1.0" encoding="utf-8"?>
<a:theme xmlns:a="http://schemas.openxmlformats.org/drawingml/2006/main" name="1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 xmlns:thm15="http://schemas.microsoft.com/office/thememl/2012/main" name="Blank_16x9.potx" id="{F1417891-ADEE-4A5A-84BF-A61365689D8D}" vid="{7D249777-7FCF-437A-B862-D77B0EF45D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1202</Words>
  <Application>Microsoft Office PowerPoint</Application>
  <PresentationFormat>On-screen Show (4:3)</PresentationFormat>
  <Paragraphs>174</Paragraphs>
  <Slides>27</Slides>
  <Notes>12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1" baseType="lpstr">
      <vt:lpstr>Office Theme</vt:lpstr>
      <vt:lpstr>BCG Grid 16:9</vt:lpstr>
      <vt:lpstr>1_BCG Grid 16:9</vt:lpstr>
      <vt:lpstr>think-cell Slide</vt:lpstr>
      <vt:lpstr>Converting 1000 days Approach into Implementable Model  Developing Gujarat as a Cognitive Capital of India</vt:lpstr>
      <vt:lpstr> Paradox in Pregnancy: Medicalization of  Mother</vt:lpstr>
      <vt:lpstr>Physiological Birth  </vt:lpstr>
      <vt:lpstr> Physiological cord clamping till natural delivery of placenta Giving babies a 'shock free' birth and making childbirth a “positive experience”  Sharing our experiences  from Gujarat   </vt:lpstr>
      <vt:lpstr>Shock at Birth</vt:lpstr>
      <vt:lpstr>Walk the Talk : First 1000 Days Approach </vt:lpstr>
      <vt:lpstr>Physiological Cord Clamping:  Gujarat Experience</vt:lpstr>
      <vt:lpstr>Challenges in Practicing Physiological Cord Clamping </vt:lpstr>
      <vt:lpstr>Study on Physiological Cord Clamping</vt:lpstr>
      <vt:lpstr>Findings</vt:lpstr>
      <vt:lpstr>Clinical Outcomes </vt:lpstr>
      <vt:lpstr>Scaling up the intervention in Gujarat</vt:lpstr>
      <vt:lpstr>Silent Revolution has just begun</vt:lpstr>
      <vt:lpstr>Major Benefits of the practice</vt:lpstr>
      <vt:lpstr>Physiological Cord Clamp is just one of the many interventions</vt:lpstr>
      <vt:lpstr>Development of Resource Materials</vt:lpstr>
      <vt:lpstr>PowerPoint Presentation</vt:lpstr>
      <vt:lpstr>PowerPoint Presentation</vt:lpstr>
      <vt:lpstr>Community Awareness Activities</vt:lpstr>
      <vt:lpstr>Comprehensive Antenatal Care</vt:lpstr>
      <vt:lpstr>Strengthening Midwifery Led Services </vt:lpstr>
      <vt:lpstr>New-born care with Humanized Touch</vt:lpstr>
      <vt:lpstr>Engagement of Partners</vt:lpstr>
      <vt:lpstr>Programme Outcomes</vt:lpstr>
      <vt:lpstr>Program Outcomes</vt:lpstr>
      <vt:lpstr>Way Foreword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INCLEN1</dc:creator>
  <cp:lastModifiedBy>Hari</cp:lastModifiedBy>
  <cp:revision>75</cp:revision>
  <dcterms:created xsi:type="dcterms:W3CDTF">2006-08-16T00:00:00Z</dcterms:created>
  <dcterms:modified xsi:type="dcterms:W3CDTF">2019-11-16T01:53:43Z</dcterms:modified>
</cp:coreProperties>
</file>