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4" r:id="rId2"/>
    <p:sldId id="257" r:id="rId3"/>
    <p:sldId id="259" r:id="rId4"/>
    <p:sldId id="260" r:id="rId5"/>
    <p:sldId id="267" r:id="rId6"/>
    <p:sldId id="295" r:id="rId7"/>
    <p:sldId id="315" r:id="rId8"/>
    <p:sldId id="299" r:id="rId9"/>
    <p:sldId id="300" r:id="rId10"/>
    <p:sldId id="302" r:id="rId11"/>
    <p:sldId id="320" r:id="rId12"/>
    <p:sldId id="304" r:id="rId13"/>
    <p:sldId id="303" r:id="rId14"/>
    <p:sldId id="305" r:id="rId15"/>
    <p:sldId id="318" r:id="rId16"/>
    <p:sldId id="307" r:id="rId17"/>
    <p:sldId id="322" r:id="rId18"/>
    <p:sldId id="282" r:id="rId19"/>
    <p:sldId id="310" r:id="rId20"/>
    <p:sldId id="293" r:id="rId21"/>
    <p:sldId id="279" r:id="rId22"/>
    <p:sldId id="321" r:id="rId23"/>
    <p:sldId id="283" r:id="rId24"/>
    <p:sldId id="319" r:id="rId25"/>
    <p:sldId id="280" r:id="rId26"/>
    <p:sldId id="313" r:id="rId27"/>
    <p:sldId id="290" r:id="rId28"/>
    <p:sldId id="31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54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890" userDrawn="1">
          <p15:clr>
            <a:srgbClr val="A4A3A4"/>
          </p15:clr>
        </p15:guide>
        <p15:guide id="6" pos="3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8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691" autoAdjust="0"/>
    <p:restoredTop sz="94683"/>
  </p:normalViewPr>
  <p:slideViewPr>
    <p:cSldViewPr snapToGrid="0" snapToObjects="1">
      <p:cViewPr varScale="1">
        <p:scale>
          <a:sx n="78" d="100"/>
          <a:sy n="78" d="100"/>
        </p:scale>
        <p:origin x="-324" y="-84"/>
      </p:cViewPr>
      <p:guideLst>
        <p:guide orient="horz" pos="754"/>
        <p:guide orient="horz" pos="3974"/>
        <p:guide orient="horz" pos="890"/>
        <p:guide pos="302"/>
        <p:guide pos="7378"/>
        <p:guide pos="3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Sheet1!$C$59</c:f>
              <c:strCache>
                <c:ptCount val="1"/>
                <c:pt idx="0">
                  <c:v>Total no. of X-ray films not printed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1.4084507042253563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538-2544-8E9B-49D8495646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737089201877965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538-2544-8E9B-49D8495646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084507042253542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538-2544-8E9B-49D8495646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737089201877965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538-2544-8E9B-49D8495646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737089201877965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538-2544-8E9B-49D8495646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737089201877791E-2"/>
                  <c:y val="-9.3264431814315644E-1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538-2544-8E9B-49D8495646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737089201877965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538-2544-8E9B-49D8495646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Sheet1!$B$60:$B$66</c:f>
              <c:numCache>
                <c:formatCode>mmm/yy</c:formatCode>
                <c:ptCount val="7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</c:numCache>
            </c:numRef>
          </c:cat>
          <c:val>
            <c:numRef>
              <c:f>Sheet1!$C$60:$C$66</c:f>
              <c:numCache>
                <c:formatCode>General</c:formatCode>
                <c:ptCount val="7"/>
                <c:pt idx="0">
                  <c:v>40345</c:v>
                </c:pt>
                <c:pt idx="1">
                  <c:v>38234</c:v>
                </c:pt>
                <c:pt idx="2">
                  <c:v>42536</c:v>
                </c:pt>
                <c:pt idx="3">
                  <c:v>36366</c:v>
                </c:pt>
                <c:pt idx="4">
                  <c:v>49537</c:v>
                </c:pt>
                <c:pt idx="5">
                  <c:v>41820</c:v>
                </c:pt>
                <c:pt idx="6">
                  <c:v>42560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38-2544-8E9B-49D8495646D5}"/>
            </c:ext>
          </c:extLst>
        </c:ser>
        <c:ser>
          <c:idx val="1"/>
          <c:order val="1"/>
          <c:tx>
            <c:strRef>
              <c:f>Sheet1!$D$59</c:f>
              <c:strCache>
                <c:ptCount val="1"/>
                <c:pt idx="0">
                  <c:v>Total no. of X-ray films printed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7.0422535211267711E-3"/>
                  <c:y val="-4.663221590715784E-1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538-2544-8E9B-49D8495646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422535211267711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538-2544-8E9B-49D8495646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422535211267711E-3"/>
                  <c:y val="-4.663221590715784E-1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538-2544-8E9B-49D8495646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3896713615023632E-3"/>
                  <c:y val="-4.663221590715784E-1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538-2544-8E9B-49D8495646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3896713615022748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538-2544-8E9B-49D8495646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3896713615024448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6538-2544-8E9B-49D8495646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3896713615023632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538-2544-8E9B-49D8495646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Sheet1!$B$60:$B$66</c:f>
              <c:numCache>
                <c:formatCode>mmm/yy</c:formatCode>
                <c:ptCount val="7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</c:numCache>
            </c:numRef>
          </c:cat>
          <c:val>
            <c:numRef>
              <c:f>Sheet1!$D$60:$D$66</c:f>
              <c:numCache>
                <c:formatCode>General</c:formatCode>
                <c:ptCount val="7"/>
                <c:pt idx="0">
                  <c:v>3545</c:v>
                </c:pt>
                <c:pt idx="1">
                  <c:v>3001</c:v>
                </c:pt>
                <c:pt idx="2">
                  <c:v>2253</c:v>
                </c:pt>
                <c:pt idx="3">
                  <c:v>1977</c:v>
                </c:pt>
                <c:pt idx="4">
                  <c:v>5045</c:v>
                </c:pt>
                <c:pt idx="5">
                  <c:v>5178</c:v>
                </c:pt>
                <c:pt idx="6">
                  <c:v>7703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38-2544-8E9B-49D8495646D5}"/>
            </c:ext>
          </c:extLst>
        </c:ser>
        <c:dLbls>
          <c:showVal val="1"/>
        </c:dLbls>
        <c:gapWidth val="75"/>
        <c:shape val="cylinder"/>
        <c:axId val="116011776"/>
        <c:axId val="116013312"/>
        <c:axId val="0"/>
      </c:bar3DChart>
      <c:dateAx>
        <c:axId val="116011776"/>
        <c:scaling>
          <c:orientation val="minMax"/>
        </c:scaling>
        <c:axPos val="b"/>
        <c:numFmt formatCode="mmm/yy" sourceLinked="1"/>
        <c:maj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6013312"/>
        <c:crosses val="autoZero"/>
        <c:auto val="1"/>
        <c:lblOffset val="100"/>
        <c:baseTimeUnit val="months"/>
      </c:dateAx>
      <c:valAx>
        <c:axId val="11601331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60117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title>
    <c:plotArea>
      <c:layout/>
      <c:lineChart>
        <c:grouping val="standard"/>
        <c:ser>
          <c:idx val="0"/>
          <c:order val="0"/>
          <c:tx>
            <c:strRef>
              <c:f>Sheet1!$C$76</c:f>
              <c:strCache>
                <c:ptCount val="1"/>
                <c:pt idx="0">
                  <c:v>Total savings (in lakhs)</c:v>
                </c:pt>
              </c:strCache>
            </c:strRef>
          </c:tx>
          <c:cat>
            <c:numRef>
              <c:f>Sheet1!$B$77:$B$83</c:f>
              <c:numCache>
                <c:formatCode>mmm/yy</c:formatCode>
                <c:ptCount val="7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</c:numCache>
            </c:numRef>
          </c:cat>
          <c:val>
            <c:numRef>
              <c:f>Sheet1!$C$77:$C$83</c:f>
              <c:numCache>
                <c:formatCode>General</c:formatCode>
                <c:ptCount val="7"/>
                <c:pt idx="0">
                  <c:v>2420700</c:v>
                </c:pt>
                <c:pt idx="1">
                  <c:v>2294040</c:v>
                </c:pt>
                <c:pt idx="2">
                  <c:v>2552160</c:v>
                </c:pt>
                <c:pt idx="3">
                  <c:v>2181960</c:v>
                </c:pt>
                <c:pt idx="4">
                  <c:v>2972220</c:v>
                </c:pt>
                <c:pt idx="5">
                  <c:v>2509200</c:v>
                </c:pt>
                <c:pt idx="6">
                  <c:v>2553600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9E-7C42-96A5-68F54E4FF441}"/>
            </c:ext>
          </c:extLst>
        </c:ser>
        <c:marker val="1"/>
        <c:axId val="116057600"/>
        <c:axId val="116059136"/>
      </c:lineChart>
      <c:dateAx>
        <c:axId val="116057600"/>
        <c:scaling>
          <c:orientation val="minMax"/>
        </c:scaling>
        <c:axPos val="b"/>
        <c:numFmt formatCode="mmm/yy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6059136"/>
        <c:crosses val="autoZero"/>
        <c:auto val="1"/>
        <c:lblOffset val="100"/>
        <c:baseTimeUnit val="months"/>
      </c:dateAx>
      <c:valAx>
        <c:axId val="116059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605760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14E6A-BA1C-4E35-82B5-20720DAA016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31D59F-2AFE-4E1B-B4D7-4820261F7285}">
      <dgm:prSet phldrT="[Text]" custT="1"/>
      <dgm:spPr/>
      <dgm:t>
        <a:bodyPr/>
        <a:lstStyle/>
        <a:p>
          <a:r>
            <a:rPr lang="en-GB" sz="1800" b="0" dirty="0" smtClean="0"/>
            <a:t>Registration</a:t>
          </a:r>
          <a:endParaRPr lang="en-US" sz="1800" dirty="0"/>
        </a:p>
      </dgm:t>
    </dgm:pt>
    <dgm:pt modelId="{268FD93B-4B64-4A9E-BE0A-788F7D7303EB}" type="parTrans" cxnId="{6105EF3D-C1C3-4FBA-8EEF-65D05AAA9920}">
      <dgm:prSet/>
      <dgm:spPr/>
      <dgm:t>
        <a:bodyPr/>
        <a:lstStyle/>
        <a:p>
          <a:endParaRPr lang="en-US" sz="1800"/>
        </a:p>
      </dgm:t>
    </dgm:pt>
    <dgm:pt modelId="{4BFCB066-5024-41E5-90BD-E9850BEA2C46}" type="sibTrans" cxnId="{6105EF3D-C1C3-4FBA-8EEF-65D05AAA9920}">
      <dgm:prSet/>
      <dgm:spPr/>
      <dgm:t>
        <a:bodyPr/>
        <a:lstStyle/>
        <a:p>
          <a:endParaRPr lang="en-US" sz="1800"/>
        </a:p>
      </dgm:t>
    </dgm:pt>
    <dgm:pt modelId="{51121AB1-E93B-4050-A9F8-E2FB6A7F985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Out Patient Department (OPD)</a:t>
          </a:r>
          <a:endParaRPr lang="en-US" sz="1800" dirty="0" smtClean="0"/>
        </a:p>
      </dgm:t>
    </dgm:pt>
    <dgm:pt modelId="{7B276F50-44DA-40B8-9BD7-E4DEAE4E4951}" type="parTrans" cxnId="{3D0ED859-9973-46B2-8770-8E30EA15BB87}">
      <dgm:prSet/>
      <dgm:spPr/>
      <dgm:t>
        <a:bodyPr/>
        <a:lstStyle/>
        <a:p>
          <a:endParaRPr lang="en-US" sz="1800"/>
        </a:p>
      </dgm:t>
    </dgm:pt>
    <dgm:pt modelId="{EEC93C6B-3A3D-4367-9326-6705966185E4}" type="sibTrans" cxnId="{3D0ED859-9973-46B2-8770-8E30EA15BB87}">
      <dgm:prSet/>
      <dgm:spPr/>
      <dgm:t>
        <a:bodyPr/>
        <a:lstStyle/>
        <a:p>
          <a:endParaRPr lang="en-US" sz="1800"/>
        </a:p>
      </dgm:t>
    </dgm:pt>
    <dgm:pt modelId="{0829BA35-520C-464D-AD0F-29FBB647C51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Laboratory</a:t>
          </a:r>
          <a:endParaRPr lang="en-US" sz="1800" dirty="0" smtClean="0"/>
        </a:p>
        <a:p>
          <a:endParaRPr lang="en-US" sz="1800" dirty="0"/>
        </a:p>
      </dgm:t>
    </dgm:pt>
    <dgm:pt modelId="{C0F32363-AE5B-43BF-B644-0B586606CD03}" type="parTrans" cxnId="{96B4F07A-4BAA-4B77-B0CE-EC5130241A83}">
      <dgm:prSet/>
      <dgm:spPr/>
      <dgm:t>
        <a:bodyPr/>
        <a:lstStyle/>
        <a:p>
          <a:endParaRPr lang="en-US" sz="1800"/>
        </a:p>
      </dgm:t>
    </dgm:pt>
    <dgm:pt modelId="{70BF519B-52F4-4A34-A11D-30DFEBB2C693}" type="sibTrans" cxnId="{96B4F07A-4BAA-4B77-B0CE-EC5130241A83}">
      <dgm:prSet/>
      <dgm:spPr/>
      <dgm:t>
        <a:bodyPr/>
        <a:lstStyle/>
        <a:p>
          <a:endParaRPr lang="en-US" sz="1800"/>
        </a:p>
      </dgm:t>
    </dgm:pt>
    <dgm:pt modelId="{B6BA6FAC-C696-4161-90D1-D188B9B7915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Radiology and PACS</a:t>
          </a:r>
          <a:endParaRPr lang="en-US" sz="1800" dirty="0" smtClean="0"/>
        </a:p>
      </dgm:t>
    </dgm:pt>
    <dgm:pt modelId="{653171FC-02EF-4D40-9F20-5D501D35297F}" type="parTrans" cxnId="{42F7D0DB-1942-4CF5-8DE8-22F0601A2338}">
      <dgm:prSet/>
      <dgm:spPr/>
      <dgm:t>
        <a:bodyPr/>
        <a:lstStyle/>
        <a:p>
          <a:endParaRPr lang="en-US" sz="1800"/>
        </a:p>
      </dgm:t>
    </dgm:pt>
    <dgm:pt modelId="{79CBA579-E7C5-4177-8929-245B71CA5A37}" type="sibTrans" cxnId="{42F7D0DB-1942-4CF5-8DE8-22F0601A2338}">
      <dgm:prSet/>
      <dgm:spPr/>
      <dgm:t>
        <a:bodyPr/>
        <a:lstStyle/>
        <a:p>
          <a:endParaRPr lang="en-US" sz="1800"/>
        </a:p>
      </dgm:t>
    </dgm:pt>
    <dgm:pt modelId="{96DA26C1-C905-498F-B03D-210589ED979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Pharmacy </a:t>
          </a:r>
          <a:endParaRPr lang="en-US" sz="1800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8896CC17-5DED-4B04-9A84-7109E4591FAF}" type="parTrans" cxnId="{A71072EF-4212-47EF-B0BB-E5B9B406A9D8}">
      <dgm:prSet/>
      <dgm:spPr/>
      <dgm:t>
        <a:bodyPr/>
        <a:lstStyle/>
        <a:p>
          <a:endParaRPr lang="en-US" sz="1800"/>
        </a:p>
      </dgm:t>
    </dgm:pt>
    <dgm:pt modelId="{3454B81E-3BEE-40F7-B297-633F68F9CB55}" type="sibTrans" cxnId="{A71072EF-4212-47EF-B0BB-E5B9B406A9D8}">
      <dgm:prSet/>
      <dgm:spPr/>
      <dgm:t>
        <a:bodyPr/>
        <a:lstStyle/>
        <a:p>
          <a:endParaRPr lang="en-US" sz="1800"/>
        </a:p>
      </dgm:t>
    </dgm:pt>
    <dgm:pt modelId="{9F98FF50-567F-40EB-84D0-A66FBFE5F8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/>
            <a:t>Out Patient (OP) Billing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6AB2103C-E462-4A8F-B4C7-D54743C96AB9}" type="parTrans" cxnId="{B0BBEAD7-7FBE-4C83-8D05-EC652156731B}">
      <dgm:prSet/>
      <dgm:spPr/>
      <dgm:t>
        <a:bodyPr/>
        <a:lstStyle/>
        <a:p>
          <a:endParaRPr lang="en-US" sz="1800"/>
        </a:p>
      </dgm:t>
    </dgm:pt>
    <dgm:pt modelId="{5CCCA1F6-66B3-4FFC-A3D9-F453B2668BA4}" type="sibTrans" cxnId="{B0BBEAD7-7FBE-4C83-8D05-EC652156731B}">
      <dgm:prSet/>
      <dgm:spPr/>
      <dgm:t>
        <a:bodyPr/>
        <a:lstStyle/>
        <a:p>
          <a:endParaRPr lang="en-US" sz="1800"/>
        </a:p>
      </dgm:t>
    </dgm:pt>
    <dgm:pt modelId="{8011DEFA-5998-44E4-98B0-F1D6D12797F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In Patient Dept (IPD) / Intensive Care Unit (ICU)</a:t>
          </a:r>
          <a:endParaRPr lang="en-US" sz="1800" dirty="0" smtClean="0"/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87E8CBD7-15B4-4350-9B33-C7FE4A1090D7}" type="parTrans" cxnId="{E045DAC0-228C-4C9C-B72E-5CDC56DC52C4}">
      <dgm:prSet/>
      <dgm:spPr/>
      <dgm:t>
        <a:bodyPr/>
        <a:lstStyle/>
        <a:p>
          <a:endParaRPr lang="en-US" sz="1800"/>
        </a:p>
      </dgm:t>
    </dgm:pt>
    <dgm:pt modelId="{ED5DCFD3-AE63-4E8B-A28D-C030291C0EDC}" type="sibTrans" cxnId="{E045DAC0-228C-4C9C-B72E-5CDC56DC52C4}">
      <dgm:prSet/>
      <dgm:spPr/>
      <dgm:t>
        <a:bodyPr/>
        <a:lstStyle/>
        <a:p>
          <a:endParaRPr lang="en-US" sz="1800"/>
        </a:p>
      </dgm:t>
    </dgm:pt>
    <dgm:pt modelId="{15A0D7CD-3102-451F-8129-D6B5B8DCDFBA}">
      <dgm:prSet custT="1"/>
      <dgm:spPr/>
      <dgm:t>
        <a:bodyPr/>
        <a:lstStyle/>
        <a:p>
          <a:r>
            <a:rPr lang="en-IN" sz="1800" dirty="0" smtClean="0"/>
            <a:t> In Patient (IP)   Billing</a:t>
          </a:r>
          <a:endParaRPr lang="en-US" sz="1800" dirty="0"/>
        </a:p>
      </dgm:t>
    </dgm:pt>
    <dgm:pt modelId="{A8BCEEA6-6589-47E1-9FD7-5BDB844CB79C}" type="parTrans" cxnId="{EA28B978-A684-4075-81AB-A55A754C1F94}">
      <dgm:prSet/>
      <dgm:spPr/>
      <dgm:t>
        <a:bodyPr/>
        <a:lstStyle/>
        <a:p>
          <a:endParaRPr lang="en-US" sz="1800"/>
        </a:p>
      </dgm:t>
    </dgm:pt>
    <dgm:pt modelId="{1FC56771-B644-48C6-A294-C1C39E53CD10}" type="sibTrans" cxnId="{EA28B978-A684-4075-81AB-A55A754C1F94}">
      <dgm:prSet/>
      <dgm:spPr/>
      <dgm:t>
        <a:bodyPr/>
        <a:lstStyle/>
        <a:p>
          <a:endParaRPr lang="en-US" sz="1800"/>
        </a:p>
      </dgm:t>
    </dgm:pt>
    <dgm:pt modelId="{49269082-7485-4C35-9A38-D19FAB120789}">
      <dgm:prSet custT="1"/>
      <dgm:spPr/>
      <dgm:t>
        <a:bodyPr/>
        <a:lstStyle/>
        <a:p>
          <a:r>
            <a:rPr lang="en-GB" sz="1800" dirty="0" smtClean="0"/>
            <a:t>Birth and Death Registration</a:t>
          </a:r>
          <a:endParaRPr lang="en-US" sz="1800" dirty="0"/>
        </a:p>
      </dgm:t>
    </dgm:pt>
    <dgm:pt modelId="{56FCC45E-8653-4DDD-AF7C-F6D389D1B183}" type="parTrans" cxnId="{CEECECFD-89B9-4687-AF6F-C19D8C212104}">
      <dgm:prSet/>
      <dgm:spPr/>
      <dgm:t>
        <a:bodyPr/>
        <a:lstStyle/>
        <a:p>
          <a:endParaRPr lang="en-US" sz="1800"/>
        </a:p>
      </dgm:t>
    </dgm:pt>
    <dgm:pt modelId="{73B16130-C4F3-479E-915D-0944A0E673D7}" type="sibTrans" cxnId="{CEECECFD-89B9-4687-AF6F-C19D8C212104}">
      <dgm:prSet/>
      <dgm:spPr/>
      <dgm:t>
        <a:bodyPr/>
        <a:lstStyle/>
        <a:p>
          <a:endParaRPr lang="en-US" sz="1800"/>
        </a:p>
      </dgm:t>
    </dgm:pt>
    <dgm:pt modelId="{E5BE0CF7-1A0A-4795-9C22-BFFE224129D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Labour Room</a:t>
          </a:r>
          <a:endParaRPr lang="en-US" sz="1800" dirty="0" smtClean="0"/>
        </a:p>
        <a:p>
          <a:endParaRPr lang="en-US" sz="1800" dirty="0"/>
        </a:p>
      </dgm:t>
    </dgm:pt>
    <dgm:pt modelId="{959B2AC8-A6B4-4DA8-9175-BA0E96587C7C}" type="parTrans" cxnId="{44778245-8678-4184-9D47-2553171B80F2}">
      <dgm:prSet/>
      <dgm:spPr/>
      <dgm:t>
        <a:bodyPr/>
        <a:lstStyle/>
        <a:p>
          <a:endParaRPr lang="en-US" sz="1800"/>
        </a:p>
      </dgm:t>
    </dgm:pt>
    <dgm:pt modelId="{D967349E-17E5-4A0C-8987-EC536355291E}" type="sibTrans" cxnId="{44778245-8678-4184-9D47-2553171B80F2}">
      <dgm:prSet/>
      <dgm:spPr/>
      <dgm:t>
        <a:bodyPr/>
        <a:lstStyle/>
        <a:p>
          <a:endParaRPr lang="en-US" sz="1800"/>
        </a:p>
      </dgm:t>
    </dgm:pt>
    <dgm:pt modelId="{A5172909-A7D8-4F15-BBCF-A3DEC7EE897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1800" dirty="0" smtClean="0"/>
            <a:t>Operation Theatre</a:t>
          </a:r>
          <a:endParaRPr lang="en-US" sz="1800" dirty="0"/>
        </a:p>
      </dgm:t>
    </dgm:pt>
    <dgm:pt modelId="{246B3B58-B274-4E87-B354-2E3EA2F5E194}" type="parTrans" cxnId="{DD29ECE8-3F35-4DD4-9249-4540C6E31F9C}">
      <dgm:prSet/>
      <dgm:spPr/>
      <dgm:t>
        <a:bodyPr/>
        <a:lstStyle/>
        <a:p>
          <a:endParaRPr lang="en-US" sz="1800"/>
        </a:p>
      </dgm:t>
    </dgm:pt>
    <dgm:pt modelId="{8497CA36-F65C-4842-95B4-E427E8221318}" type="sibTrans" cxnId="{DD29ECE8-3F35-4DD4-9249-4540C6E31F9C}">
      <dgm:prSet/>
      <dgm:spPr/>
      <dgm:t>
        <a:bodyPr/>
        <a:lstStyle/>
        <a:p>
          <a:endParaRPr lang="en-US" sz="1800"/>
        </a:p>
      </dgm:t>
    </dgm:pt>
    <dgm:pt modelId="{46C3309C-3FCA-4501-98FB-28FF47399243}">
      <dgm:prSet custT="1"/>
      <dgm:spPr/>
      <dgm:t>
        <a:bodyPr/>
        <a:lstStyle/>
        <a:p>
          <a:r>
            <a:rPr lang="en-IN" sz="1800" smtClean="0"/>
            <a:t> Maintenance Cell</a:t>
          </a:r>
          <a:endParaRPr lang="en-US" sz="1800" dirty="0"/>
        </a:p>
      </dgm:t>
    </dgm:pt>
    <dgm:pt modelId="{C58EE4AB-85BC-4D0A-A057-08C10606BC7F}" type="parTrans" cxnId="{CC44ADE8-9401-4220-BF84-79D17D31F101}">
      <dgm:prSet/>
      <dgm:spPr/>
      <dgm:t>
        <a:bodyPr/>
        <a:lstStyle/>
        <a:p>
          <a:endParaRPr lang="en-US" sz="1800"/>
        </a:p>
      </dgm:t>
    </dgm:pt>
    <dgm:pt modelId="{9A5A29FE-1399-411A-91E6-902EF949E792}" type="sibTrans" cxnId="{CC44ADE8-9401-4220-BF84-79D17D31F101}">
      <dgm:prSet/>
      <dgm:spPr/>
      <dgm:t>
        <a:bodyPr/>
        <a:lstStyle/>
        <a:p>
          <a:endParaRPr lang="en-US" sz="1800"/>
        </a:p>
      </dgm:t>
    </dgm:pt>
    <dgm:pt modelId="{DBD164CF-05AE-4069-A253-4D2BB440753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sz="1800" b="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1800" b="0" dirty="0" smtClean="0"/>
            <a:t>Central Sterile Services Department (CSSD)</a:t>
          </a:r>
          <a:endParaRPr lang="en-US" sz="1800" dirty="0" smtClean="0"/>
        </a:p>
        <a:p>
          <a:endParaRPr lang="en-US" sz="1800" dirty="0"/>
        </a:p>
      </dgm:t>
    </dgm:pt>
    <dgm:pt modelId="{0923CF4C-9676-4C8B-8E32-D824A44A5A1B}" type="parTrans" cxnId="{FDE5FE8D-5032-482E-891E-5622DB558D08}">
      <dgm:prSet/>
      <dgm:spPr/>
      <dgm:t>
        <a:bodyPr/>
        <a:lstStyle/>
        <a:p>
          <a:endParaRPr lang="en-US" sz="1800"/>
        </a:p>
      </dgm:t>
    </dgm:pt>
    <dgm:pt modelId="{76762DB6-7FD3-4129-9B76-875D859DA908}" type="sibTrans" cxnId="{FDE5FE8D-5032-482E-891E-5622DB558D08}">
      <dgm:prSet/>
      <dgm:spPr/>
      <dgm:t>
        <a:bodyPr/>
        <a:lstStyle/>
        <a:p>
          <a:endParaRPr lang="en-US" sz="1800"/>
        </a:p>
      </dgm:t>
    </dgm:pt>
    <dgm:pt modelId="{1D710A06-CE0B-4BD6-A1DC-A82641FA22B2}">
      <dgm:prSet custT="1"/>
      <dgm:spPr/>
      <dgm:t>
        <a:bodyPr/>
        <a:lstStyle/>
        <a:p>
          <a:r>
            <a:rPr lang="en-IN" sz="1800" dirty="0" smtClean="0"/>
            <a:t>Human Resource Management System (HRMS)</a:t>
          </a:r>
          <a:endParaRPr lang="en-US" sz="1800" dirty="0"/>
        </a:p>
      </dgm:t>
    </dgm:pt>
    <dgm:pt modelId="{697B4D90-FC71-4A35-A5FD-FFDB92480552}" type="parTrans" cxnId="{F75E2CF6-B10B-4025-B4BA-273F571B737B}">
      <dgm:prSet/>
      <dgm:spPr/>
      <dgm:t>
        <a:bodyPr/>
        <a:lstStyle/>
        <a:p>
          <a:endParaRPr lang="en-US" sz="1800"/>
        </a:p>
      </dgm:t>
    </dgm:pt>
    <dgm:pt modelId="{FCE670A1-90DA-4D8C-91E6-1B87CD924095}" type="sibTrans" cxnId="{F75E2CF6-B10B-4025-B4BA-273F571B737B}">
      <dgm:prSet/>
      <dgm:spPr/>
      <dgm:t>
        <a:bodyPr/>
        <a:lstStyle/>
        <a:p>
          <a:endParaRPr lang="en-US" sz="1800"/>
        </a:p>
      </dgm:t>
    </dgm:pt>
    <dgm:pt modelId="{F3EE7AD0-648E-45A7-9860-01B3858C49D9}">
      <dgm:prSet custT="1"/>
      <dgm:spPr/>
      <dgm:t>
        <a:bodyPr/>
        <a:lstStyle/>
        <a:p>
          <a:r>
            <a:rPr lang="en-US" sz="1800" dirty="0" smtClean="0"/>
            <a:t>Purchase Management</a:t>
          </a:r>
          <a:endParaRPr lang="en-US" sz="1800" dirty="0"/>
        </a:p>
      </dgm:t>
    </dgm:pt>
    <dgm:pt modelId="{C1750DC8-9586-4E0F-98DE-2AC6B34D981B}" type="parTrans" cxnId="{D119AC89-3767-47DF-A583-AEDF639CCE4F}">
      <dgm:prSet/>
      <dgm:spPr/>
      <dgm:t>
        <a:bodyPr/>
        <a:lstStyle/>
        <a:p>
          <a:endParaRPr lang="en-US" sz="1800"/>
        </a:p>
      </dgm:t>
    </dgm:pt>
    <dgm:pt modelId="{78657617-4403-4668-BC13-FCA137153255}" type="sibTrans" cxnId="{D119AC89-3767-47DF-A583-AEDF639CCE4F}">
      <dgm:prSet/>
      <dgm:spPr/>
      <dgm:t>
        <a:bodyPr/>
        <a:lstStyle/>
        <a:p>
          <a:endParaRPr lang="en-US" sz="1800"/>
        </a:p>
      </dgm:t>
    </dgm:pt>
    <dgm:pt modelId="{D0968ADE-BC29-4308-8B27-CE4342CA9709}">
      <dgm:prSet custT="1"/>
      <dgm:spPr/>
      <dgm:t>
        <a:bodyPr/>
        <a:lstStyle/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IN" sz="1800" dirty="0" smtClean="0"/>
        </a:p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N" sz="1800" dirty="0" smtClean="0"/>
            <a:t>Blood Bank</a:t>
          </a:r>
          <a:endParaRPr lang="en-US" sz="1800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7E835671-CC1A-4D17-82CB-9FE2A30B044C}" type="parTrans" cxnId="{ABEBA68E-A0E4-4046-8793-3A10335C6BAB}">
      <dgm:prSet/>
      <dgm:spPr/>
      <dgm:t>
        <a:bodyPr/>
        <a:lstStyle/>
        <a:p>
          <a:endParaRPr lang="en-US" sz="1800"/>
        </a:p>
      </dgm:t>
    </dgm:pt>
    <dgm:pt modelId="{31D6C1A1-3471-401D-A5A7-CAD73DFC548D}" type="sibTrans" cxnId="{ABEBA68E-A0E4-4046-8793-3A10335C6BAB}">
      <dgm:prSet/>
      <dgm:spPr/>
      <dgm:t>
        <a:bodyPr/>
        <a:lstStyle/>
        <a:p>
          <a:endParaRPr lang="en-US" sz="1800"/>
        </a:p>
      </dgm:t>
    </dgm:pt>
    <dgm:pt modelId="{718A5645-005A-4EA8-89DC-71C65FF8FAC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1800" dirty="0" smtClean="0"/>
            <a:t>Emergency &amp; MLC</a:t>
          </a:r>
          <a:endParaRPr lang="en-US" sz="1800" dirty="0" smtClean="0"/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62ADB528-EABD-4DDA-B995-9CB9D024C553}" type="parTrans" cxnId="{23EEA9BD-06A5-40FB-BE57-E664C7502C8D}">
      <dgm:prSet/>
      <dgm:spPr/>
      <dgm:t>
        <a:bodyPr/>
        <a:lstStyle/>
        <a:p>
          <a:endParaRPr lang="en-US" sz="1800"/>
        </a:p>
      </dgm:t>
    </dgm:pt>
    <dgm:pt modelId="{14FF59F1-490C-488C-AFAE-0782DAE27E50}" type="sibTrans" cxnId="{23EEA9BD-06A5-40FB-BE57-E664C7502C8D}">
      <dgm:prSet/>
      <dgm:spPr/>
      <dgm:t>
        <a:bodyPr/>
        <a:lstStyle/>
        <a:p>
          <a:endParaRPr lang="en-US" sz="1800"/>
        </a:p>
      </dgm:t>
    </dgm:pt>
    <dgm:pt modelId="{B54982CF-6482-477B-8101-E02EFAFD182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1800" dirty="0" smtClean="0"/>
            <a:t>Record Room / MRD</a:t>
          </a:r>
          <a:endParaRPr lang="en-US" sz="1800" dirty="0"/>
        </a:p>
      </dgm:t>
    </dgm:pt>
    <dgm:pt modelId="{3D1B9A22-37F8-48DC-9998-0A0EFC33EAE5}" type="parTrans" cxnId="{55732019-998C-4492-98FD-22D3D3A18D4D}">
      <dgm:prSet/>
      <dgm:spPr/>
      <dgm:t>
        <a:bodyPr/>
        <a:lstStyle/>
        <a:p>
          <a:endParaRPr lang="en-IN"/>
        </a:p>
      </dgm:t>
    </dgm:pt>
    <dgm:pt modelId="{95A8611E-2D27-4A9A-B522-96CEF57B92A7}" type="sibTrans" cxnId="{55732019-998C-4492-98FD-22D3D3A18D4D}">
      <dgm:prSet/>
      <dgm:spPr/>
      <dgm:t>
        <a:bodyPr/>
        <a:lstStyle/>
        <a:p>
          <a:endParaRPr lang="en-IN"/>
        </a:p>
      </dgm:t>
    </dgm:pt>
    <dgm:pt modelId="{37E6A086-11EB-4B12-9AA9-206076249BA7}">
      <dgm:prSet custT="1"/>
      <dgm:spPr/>
      <dgm:t>
        <a:bodyPr/>
        <a:lstStyle/>
        <a:p>
          <a:r>
            <a:rPr lang="en-IN" sz="1800" smtClean="0"/>
            <a:t>Asset </a:t>
          </a:r>
          <a:r>
            <a:rPr lang="en-IN" sz="1800" dirty="0" smtClean="0"/>
            <a:t>&amp; Equipment Management</a:t>
          </a:r>
          <a:endParaRPr lang="en-US" sz="1800" dirty="0"/>
        </a:p>
      </dgm:t>
    </dgm:pt>
    <dgm:pt modelId="{52DC5BA4-C2CB-4CE3-988E-BE6CB1131050}" type="parTrans" cxnId="{A74BBC32-109B-4259-AC24-B463239B124C}">
      <dgm:prSet/>
      <dgm:spPr/>
      <dgm:t>
        <a:bodyPr/>
        <a:lstStyle/>
        <a:p>
          <a:endParaRPr lang="en-IN"/>
        </a:p>
      </dgm:t>
    </dgm:pt>
    <dgm:pt modelId="{1A656427-AC75-4410-8BDF-A2CA2178E05C}" type="sibTrans" cxnId="{A74BBC32-109B-4259-AC24-B463239B124C}">
      <dgm:prSet/>
      <dgm:spPr/>
      <dgm:t>
        <a:bodyPr/>
        <a:lstStyle/>
        <a:p>
          <a:endParaRPr lang="en-IN"/>
        </a:p>
      </dgm:t>
    </dgm:pt>
    <dgm:pt modelId="{C1064528-36AB-4DFB-B400-3446B2C217D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smtClean="0"/>
            <a:t>Store </a:t>
          </a:r>
          <a:r>
            <a:rPr lang="en-GB" sz="1800" dirty="0" smtClean="0"/>
            <a:t>and Sub-store Management</a:t>
          </a:r>
          <a:endParaRPr lang="en-US" sz="1800" dirty="0" smtClean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/>
            <a:t> </a:t>
          </a:r>
          <a:endParaRPr lang="en-US" sz="1800" dirty="0"/>
        </a:p>
      </dgm:t>
    </dgm:pt>
    <dgm:pt modelId="{D90AFD9C-2C6B-4F0A-AC09-F301202E7F4D}" type="parTrans" cxnId="{9FFD1DBD-49D9-4CC6-8C09-91B90A8621B5}">
      <dgm:prSet/>
      <dgm:spPr/>
      <dgm:t>
        <a:bodyPr/>
        <a:lstStyle/>
        <a:p>
          <a:endParaRPr lang="en-IN"/>
        </a:p>
      </dgm:t>
    </dgm:pt>
    <dgm:pt modelId="{3FBA2B1E-CF3C-4F0E-871D-E6A645B77AB4}" type="sibTrans" cxnId="{9FFD1DBD-49D9-4CC6-8C09-91B90A8621B5}">
      <dgm:prSet/>
      <dgm:spPr/>
      <dgm:t>
        <a:bodyPr/>
        <a:lstStyle/>
        <a:p>
          <a:endParaRPr lang="en-IN"/>
        </a:p>
      </dgm:t>
    </dgm:pt>
    <dgm:pt modelId="{377D7541-8009-4E68-89A6-DCE3E72F8CC7}" type="pres">
      <dgm:prSet presAssocID="{77B14E6A-BA1C-4E35-82B5-20720DAA01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1DA2F7-2B41-42AD-AB8B-EFCC1E3E8040}" type="pres">
      <dgm:prSet presAssocID="{7A31D59F-2AFE-4E1B-B4D7-4820261F7285}" presName="composite" presStyleCnt="0"/>
      <dgm:spPr/>
      <dgm:t>
        <a:bodyPr/>
        <a:lstStyle/>
        <a:p>
          <a:endParaRPr lang="en-IN"/>
        </a:p>
      </dgm:t>
    </dgm:pt>
    <dgm:pt modelId="{6B1FC441-4571-4C8E-B292-9338376E078C}" type="pres">
      <dgm:prSet presAssocID="{7A31D59F-2AFE-4E1B-B4D7-4820261F7285}" presName="rect1" presStyleLbl="trAlignAcc1" presStyleIdx="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450F8-0F58-4A58-B936-47B35148B0D1}" type="pres">
      <dgm:prSet presAssocID="{7A31D59F-2AFE-4E1B-B4D7-4820261F7285}" presName="rect2" presStyleLbl="fgImgPlace1" presStyleIdx="0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FDE6DB9F-B87E-40E7-8B03-3696FB15862C}" type="pres">
      <dgm:prSet presAssocID="{4BFCB066-5024-41E5-90BD-E9850BEA2C46}" presName="sibTrans" presStyleCnt="0"/>
      <dgm:spPr/>
      <dgm:t>
        <a:bodyPr/>
        <a:lstStyle/>
        <a:p>
          <a:endParaRPr lang="en-IN"/>
        </a:p>
      </dgm:t>
    </dgm:pt>
    <dgm:pt modelId="{150E0380-1C36-4859-AD60-7331C5FA650F}" type="pres">
      <dgm:prSet presAssocID="{51121AB1-E93B-4050-A9F8-E2FB6A7F9855}" presName="composite" presStyleCnt="0"/>
      <dgm:spPr/>
      <dgm:t>
        <a:bodyPr/>
        <a:lstStyle/>
        <a:p>
          <a:endParaRPr lang="en-IN"/>
        </a:p>
      </dgm:t>
    </dgm:pt>
    <dgm:pt modelId="{8409C4F4-8519-444A-AD1D-E7F9C321C2DC}" type="pres">
      <dgm:prSet presAssocID="{51121AB1-E93B-4050-A9F8-E2FB6A7F9855}" presName="rect1" presStyleLbl="trAlignAcc1" presStyleIdx="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1A994-A2E0-493C-BB98-471C013B7A81}" type="pres">
      <dgm:prSet presAssocID="{51121AB1-E93B-4050-A9F8-E2FB6A7F9855}" presName="rect2" presStyleLbl="fgImgPlace1" presStyleIdx="1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9DD1A47C-8D51-4443-AD81-A70E6D05B00A}" type="pres">
      <dgm:prSet presAssocID="{EEC93C6B-3A3D-4367-9326-6705966185E4}" presName="sibTrans" presStyleCnt="0"/>
      <dgm:spPr/>
      <dgm:t>
        <a:bodyPr/>
        <a:lstStyle/>
        <a:p>
          <a:endParaRPr lang="en-IN"/>
        </a:p>
      </dgm:t>
    </dgm:pt>
    <dgm:pt modelId="{8E796219-4DCE-453F-84BC-18403832B1B1}" type="pres">
      <dgm:prSet presAssocID="{0829BA35-520C-464D-AD0F-29FBB647C51C}" presName="composite" presStyleCnt="0"/>
      <dgm:spPr/>
      <dgm:t>
        <a:bodyPr/>
        <a:lstStyle/>
        <a:p>
          <a:endParaRPr lang="en-IN"/>
        </a:p>
      </dgm:t>
    </dgm:pt>
    <dgm:pt modelId="{4A993CE0-E460-4567-8D46-308FEB89723F}" type="pres">
      <dgm:prSet presAssocID="{0829BA35-520C-464D-AD0F-29FBB647C51C}" presName="rect1" presStyleLbl="trAlignAcc1" presStyleIdx="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C0196-FDD3-4437-9947-4CADEDF5C696}" type="pres">
      <dgm:prSet presAssocID="{0829BA35-520C-464D-AD0F-29FBB647C51C}" presName="rect2" presStyleLbl="fgImgPlace1" presStyleIdx="2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C2886844-08D5-46C8-B0CA-81E6909C3308}" type="pres">
      <dgm:prSet presAssocID="{70BF519B-52F4-4A34-A11D-30DFEBB2C693}" presName="sibTrans" presStyleCnt="0"/>
      <dgm:spPr/>
      <dgm:t>
        <a:bodyPr/>
        <a:lstStyle/>
        <a:p>
          <a:endParaRPr lang="en-IN"/>
        </a:p>
      </dgm:t>
    </dgm:pt>
    <dgm:pt modelId="{6BF2A362-C117-46A4-B944-F9FAD3B0D6D8}" type="pres">
      <dgm:prSet presAssocID="{B6BA6FAC-C696-4161-90D1-D188B9B79154}" presName="composite" presStyleCnt="0"/>
      <dgm:spPr/>
      <dgm:t>
        <a:bodyPr/>
        <a:lstStyle/>
        <a:p>
          <a:endParaRPr lang="en-IN"/>
        </a:p>
      </dgm:t>
    </dgm:pt>
    <dgm:pt modelId="{1877B5F0-CB40-42F1-8CBD-88AC3AF2EF11}" type="pres">
      <dgm:prSet presAssocID="{B6BA6FAC-C696-4161-90D1-D188B9B79154}" presName="rect1" presStyleLbl="trAlignAcc1" presStyleIdx="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8E8C7-6154-4BC1-975A-99F91886BA5B}" type="pres">
      <dgm:prSet presAssocID="{B6BA6FAC-C696-4161-90D1-D188B9B79154}" presName="rect2" presStyleLbl="fgImgPlace1" presStyleIdx="3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34EA8B5F-AB2D-4029-9227-DCC2F58FEC68}" type="pres">
      <dgm:prSet presAssocID="{79CBA579-E7C5-4177-8929-245B71CA5A37}" presName="sibTrans" presStyleCnt="0"/>
      <dgm:spPr/>
      <dgm:t>
        <a:bodyPr/>
        <a:lstStyle/>
        <a:p>
          <a:endParaRPr lang="en-IN"/>
        </a:p>
      </dgm:t>
    </dgm:pt>
    <dgm:pt modelId="{CD243AE7-F1EF-4E3F-952E-B6831A8340C4}" type="pres">
      <dgm:prSet presAssocID="{96DA26C1-C905-498F-B03D-210589ED9799}" presName="composite" presStyleCnt="0"/>
      <dgm:spPr/>
      <dgm:t>
        <a:bodyPr/>
        <a:lstStyle/>
        <a:p>
          <a:endParaRPr lang="en-IN"/>
        </a:p>
      </dgm:t>
    </dgm:pt>
    <dgm:pt modelId="{40C38A06-F8F4-429E-ACA7-FBF00A0C2480}" type="pres">
      <dgm:prSet presAssocID="{96DA26C1-C905-498F-B03D-210589ED9799}" presName="rect1" presStyleLbl="trAlignAcc1" presStyleIdx="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0C677-835A-4005-A0AB-01B8ABC49ADC}" type="pres">
      <dgm:prSet presAssocID="{96DA26C1-C905-498F-B03D-210589ED9799}" presName="rect2" presStyleLbl="fgImgPlace1" presStyleIdx="4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B28E0F07-FDF5-427D-8FF0-8049793848EE}" type="pres">
      <dgm:prSet presAssocID="{3454B81E-3BEE-40F7-B297-633F68F9CB55}" presName="sibTrans" presStyleCnt="0"/>
      <dgm:spPr/>
      <dgm:t>
        <a:bodyPr/>
        <a:lstStyle/>
        <a:p>
          <a:endParaRPr lang="en-IN"/>
        </a:p>
      </dgm:t>
    </dgm:pt>
    <dgm:pt modelId="{A21692C6-ECB0-43A0-90E4-3F1145183D34}" type="pres">
      <dgm:prSet presAssocID="{9F98FF50-567F-40EB-84D0-A66FBFE5F89A}" presName="composite" presStyleCnt="0"/>
      <dgm:spPr/>
      <dgm:t>
        <a:bodyPr/>
        <a:lstStyle/>
        <a:p>
          <a:endParaRPr lang="en-IN"/>
        </a:p>
      </dgm:t>
    </dgm:pt>
    <dgm:pt modelId="{C723F671-05A1-4933-BB8D-E4783B3D0577}" type="pres">
      <dgm:prSet presAssocID="{9F98FF50-567F-40EB-84D0-A66FBFE5F89A}" presName="rect1" presStyleLbl="trAlignAcc1" presStyleIdx="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D2C3C-1C0D-4527-9CE5-70027D3F047C}" type="pres">
      <dgm:prSet presAssocID="{9F98FF50-567F-40EB-84D0-A66FBFE5F89A}" presName="rect2" presStyleLbl="fgImgPlace1" presStyleIdx="5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B6680B7C-4C8F-4676-BA28-83DEF5410099}" type="pres">
      <dgm:prSet presAssocID="{5CCCA1F6-66B3-4FFC-A3D9-F453B2668BA4}" presName="sibTrans" presStyleCnt="0"/>
      <dgm:spPr/>
      <dgm:t>
        <a:bodyPr/>
        <a:lstStyle/>
        <a:p>
          <a:endParaRPr lang="en-IN"/>
        </a:p>
      </dgm:t>
    </dgm:pt>
    <dgm:pt modelId="{2205DF37-650C-47B0-A0ED-F9B534B1F516}" type="pres">
      <dgm:prSet presAssocID="{8011DEFA-5998-44E4-98B0-F1D6D12797FC}" presName="composite" presStyleCnt="0"/>
      <dgm:spPr/>
      <dgm:t>
        <a:bodyPr/>
        <a:lstStyle/>
        <a:p>
          <a:endParaRPr lang="en-IN"/>
        </a:p>
      </dgm:t>
    </dgm:pt>
    <dgm:pt modelId="{1DCE801D-B7B2-4BB1-A032-DF89CDA6899D}" type="pres">
      <dgm:prSet presAssocID="{8011DEFA-5998-44E4-98B0-F1D6D12797FC}" presName="rect1" presStyleLbl="trAlignAcc1" presStyleIdx="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84D2F-4325-424C-97B8-52E355EE2350}" type="pres">
      <dgm:prSet presAssocID="{8011DEFA-5998-44E4-98B0-F1D6D12797FC}" presName="rect2" presStyleLbl="fgImgPlace1" presStyleIdx="6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CEE396D2-33C2-4A4A-BABA-1C9AA25E08BD}" type="pres">
      <dgm:prSet presAssocID="{ED5DCFD3-AE63-4E8B-A28D-C030291C0EDC}" presName="sibTrans" presStyleCnt="0"/>
      <dgm:spPr/>
      <dgm:t>
        <a:bodyPr/>
        <a:lstStyle/>
        <a:p>
          <a:endParaRPr lang="en-IN"/>
        </a:p>
      </dgm:t>
    </dgm:pt>
    <dgm:pt modelId="{492C8C09-E568-4CDA-A342-2A16EEECFE6B}" type="pres">
      <dgm:prSet presAssocID="{718A5645-005A-4EA8-89DC-71C65FF8FACC}" presName="composite" presStyleCnt="0"/>
      <dgm:spPr/>
      <dgm:t>
        <a:bodyPr/>
        <a:lstStyle/>
        <a:p>
          <a:endParaRPr lang="en-IN"/>
        </a:p>
      </dgm:t>
    </dgm:pt>
    <dgm:pt modelId="{FB467B4F-8804-471E-A44B-7B59ACD34BA7}" type="pres">
      <dgm:prSet presAssocID="{718A5645-005A-4EA8-89DC-71C65FF8FACC}" presName="rect1" presStyleLbl="trAlignAcc1" presStyleIdx="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C5316-1786-4C7E-A171-57085936D7E4}" type="pres">
      <dgm:prSet presAssocID="{718A5645-005A-4EA8-89DC-71C65FF8FACC}" presName="rect2" presStyleLbl="fgImgPlace1" presStyleIdx="7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32881F92-FA45-46A9-9B02-B5FDADEC1B39}" type="pres">
      <dgm:prSet presAssocID="{14FF59F1-490C-488C-AFAE-0782DAE27E50}" presName="sibTrans" presStyleCnt="0"/>
      <dgm:spPr/>
      <dgm:t>
        <a:bodyPr/>
        <a:lstStyle/>
        <a:p>
          <a:endParaRPr lang="en-IN"/>
        </a:p>
      </dgm:t>
    </dgm:pt>
    <dgm:pt modelId="{FAF3BFF6-12EE-4D9D-9852-3FF6AE68EE3B}" type="pres">
      <dgm:prSet presAssocID="{15A0D7CD-3102-451F-8129-D6B5B8DCDFBA}" presName="composite" presStyleCnt="0"/>
      <dgm:spPr/>
      <dgm:t>
        <a:bodyPr/>
        <a:lstStyle/>
        <a:p>
          <a:endParaRPr lang="en-IN"/>
        </a:p>
      </dgm:t>
    </dgm:pt>
    <dgm:pt modelId="{D5E9769F-5F98-4B59-B5E2-2B65A9569C16}" type="pres">
      <dgm:prSet presAssocID="{15A0D7CD-3102-451F-8129-D6B5B8DCDFBA}" presName="rect1" presStyleLbl="trAlignAcc1" presStyleIdx="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A16A8-6D4C-498A-A597-3905FBE36148}" type="pres">
      <dgm:prSet presAssocID="{15A0D7CD-3102-451F-8129-D6B5B8DCDFBA}" presName="rect2" presStyleLbl="fgImgPlace1" presStyleIdx="8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02FB2A4A-38E9-4C20-9FCD-5913DBB41AE8}" type="pres">
      <dgm:prSet presAssocID="{1FC56771-B644-48C6-A294-C1C39E53CD10}" presName="sibTrans" presStyleCnt="0"/>
      <dgm:spPr/>
      <dgm:t>
        <a:bodyPr/>
        <a:lstStyle/>
        <a:p>
          <a:endParaRPr lang="en-IN"/>
        </a:p>
      </dgm:t>
    </dgm:pt>
    <dgm:pt modelId="{B0F09793-E3A7-4950-AB2F-F3ABBFC293FF}" type="pres">
      <dgm:prSet presAssocID="{49269082-7485-4C35-9A38-D19FAB120789}" presName="composite" presStyleCnt="0"/>
      <dgm:spPr/>
      <dgm:t>
        <a:bodyPr/>
        <a:lstStyle/>
        <a:p>
          <a:endParaRPr lang="en-IN"/>
        </a:p>
      </dgm:t>
    </dgm:pt>
    <dgm:pt modelId="{9FE282C7-5D20-4F63-9C7A-208E756DF3BF}" type="pres">
      <dgm:prSet presAssocID="{49269082-7485-4C35-9A38-D19FAB120789}" presName="rect1" presStyleLbl="trAlignAcc1" presStyleIdx="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DE6EF-BA29-48D0-88E3-49D8D72218DA}" type="pres">
      <dgm:prSet presAssocID="{49269082-7485-4C35-9A38-D19FAB120789}" presName="rect2" presStyleLbl="fgImgPlace1" presStyleIdx="9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B076452B-37F0-4834-825F-F607DE983128}" type="pres">
      <dgm:prSet presAssocID="{73B16130-C4F3-479E-915D-0944A0E673D7}" presName="sibTrans" presStyleCnt="0"/>
      <dgm:spPr/>
      <dgm:t>
        <a:bodyPr/>
        <a:lstStyle/>
        <a:p>
          <a:endParaRPr lang="en-IN"/>
        </a:p>
      </dgm:t>
    </dgm:pt>
    <dgm:pt modelId="{FBAB3AED-1453-4058-8C95-9223C442E375}" type="pres">
      <dgm:prSet presAssocID="{E5BE0CF7-1A0A-4795-9C22-BFFE224129DA}" presName="composite" presStyleCnt="0"/>
      <dgm:spPr/>
      <dgm:t>
        <a:bodyPr/>
        <a:lstStyle/>
        <a:p>
          <a:endParaRPr lang="en-IN"/>
        </a:p>
      </dgm:t>
    </dgm:pt>
    <dgm:pt modelId="{299D5CF2-693D-4B7F-B6DA-EECEA3602052}" type="pres">
      <dgm:prSet presAssocID="{E5BE0CF7-1A0A-4795-9C22-BFFE224129DA}" presName="rect1" presStyleLbl="trAlignAcc1" presStyleIdx="1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51419-E98B-4289-9A1C-5B1F3EE638D9}" type="pres">
      <dgm:prSet presAssocID="{E5BE0CF7-1A0A-4795-9C22-BFFE224129DA}" presName="rect2" presStyleLbl="fgImgPlace1" presStyleIdx="10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0FB45500-5146-4B19-8623-150CBF15DED7}" type="pres">
      <dgm:prSet presAssocID="{D967349E-17E5-4A0C-8987-EC536355291E}" presName="sibTrans" presStyleCnt="0"/>
      <dgm:spPr/>
      <dgm:t>
        <a:bodyPr/>
        <a:lstStyle/>
        <a:p>
          <a:endParaRPr lang="en-IN"/>
        </a:p>
      </dgm:t>
    </dgm:pt>
    <dgm:pt modelId="{94A7F48D-5322-4F28-B182-EEA3BD695CBF}" type="pres">
      <dgm:prSet presAssocID="{D0968ADE-BC29-4308-8B27-CE4342CA9709}" presName="composite" presStyleCnt="0"/>
      <dgm:spPr/>
      <dgm:t>
        <a:bodyPr/>
        <a:lstStyle/>
        <a:p>
          <a:endParaRPr lang="en-IN"/>
        </a:p>
      </dgm:t>
    </dgm:pt>
    <dgm:pt modelId="{5F26DFD2-502C-4838-AD09-F1595835DE81}" type="pres">
      <dgm:prSet presAssocID="{D0968ADE-BC29-4308-8B27-CE4342CA9709}" presName="rect1" presStyleLbl="trAlignAcc1" presStyleIdx="1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84D25-0109-4527-8F0F-0E09A6C10483}" type="pres">
      <dgm:prSet presAssocID="{D0968ADE-BC29-4308-8B27-CE4342CA9709}" presName="rect2" presStyleLbl="fgImgPlace1" presStyleIdx="11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0625F1DF-50ED-43EA-91E2-F8B980E18090}" type="pres">
      <dgm:prSet presAssocID="{31D6C1A1-3471-401D-A5A7-CAD73DFC548D}" presName="sibTrans" presStyleCnt="0"/>
      <dgm:spPr/>
      <dgm:t>
        <a:bodyPr/>
        <a:lstStyle/>
        <a:p>
          <a:endParaRPr lang="en-IN"/>
        </a:p>
      </dgm:t>
    </dgm:pt>
    <dgm:pt modelId="{C9AD6BC7-DFD9-4319-A821-92F51A0E1417}" type="pres">
      <dgm:prSet presAssocID="{A5172909-A7D8-4F15-BBCF-A3DEC7EE8977}" presName="composite" presStyleCnt="0"/>
      <dgm:spPr/>
      <dgm:t>
        <a:bodyPr/>
        <a:lstStyle/>
        <a:p>
          <a:endParaRPr lang="en-IN"/>
        </a:p>
      </dgm:t>
    </dgm:pt>
    <dgm:pt modelId="{7AE9127F-22B2-4B17-9105-0C399A5AF769}" type="pres">
      <dgm:prSet presAssocID="{A5172909-A7D8-4F15-BBCF-A3DEC7EE8977}" presName="rect1" presStyleLbl="trAlignAcc1" presStyleIdx="1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EA3BA-CB1B-40D8-A8F7-915B98DC6D0E}" type="pres">
      <dgm:prSet presAssocID="{A5172909-A7D8-4F15-BBCF-A3DEC7EE8977}" presName="rect2" presStyleLbl="fgImgPlace1" presStyleIdx="12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D8D58228-19E7-46A7-BDBE-3927881B6752}" type="pres">
      <dgm:prSet presAssocID="{8497CA36-F65C-4842-95B4-E427E8221318}" presName="sibTrans" presStyleCnt="0"/>
      <dgm:spPr/>
      <dgm:t>
        <a:bodyPr/>
        <a:lstStyle/>
        <a:p>
          <a:endParaRPr lang="en-IN"/>
        </a:p>
      </dgm:t>
    </dgm:pt>
    <dgm:pt modelId="{96809C35-AE8A-412A-A01F-85D17C0D6EA1}" type="pres">
      <dgm:prSet presAssocID="{B54982CF-6482-477B-8101-E02EFAFD1823}" presName="composite" presStyleCnt="0"/>
      <dgm:spPr/>
    </dgm:pt>
    <dgm:pt modelId="{36B6D319-4E00-4B61-8D53-6E529AFB52EA}" type="pres">
      <dgm:prSet presAssocID="{B54982CF-6482-477B-8101-E02EFAFD1823}" presName="rect1" presStyleLbl="trAlignAcc1" presStyleIdx="13" presStyleCnt="2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E8F6EC-3387-4460-BF76-189FCD25DC4D}" type="pres">
      <dgm:prSet presAssocID="{B54982CF-6482-477B-8101-E02EFAFD1823}" presName="rect2" presStyleLbl="fgImgPlace1" presStyleIdx="13" presStyleCnt="20" custLinFactNeighborX="2387"/>
      <dgm:spPr/>
    </dgm:pt>
    <dgm:pt modelId="{3C6E1A73-F6C6-43CA-9C28-E3EBD2378CF8}" type="pres">
      <dgm:prSet presAssocID="{95A8611E-2D27-4A9A-B522-96CEF57B92A7}" presName="sibTrans" presStyleCnt="0"/>
      <dgm:spPr/>
    </dgm:pt>
    <dgm:pt modelId="{81926D39-6D5E-442A-8369-551BC49C9D11}" type="pres">
      <dgm:prSet presAssocID="{C1064528-36AB-4DFB-B400-3446B2C217D6}" presName="composite" presStyleCnt="0"/>
      <dgm:spPr/>
    </dgm:pt>
    <dgm:pt modelId="{84C12599-DD25-43CA-88F6-EC72A34EB859}" type="pres">
      <dgm:prSet presAssocID="{C1064528-36AB-4DFB-B400-3446B2C217D6}" presName="rect1" presStyleLbl="trAlignAcc1" presStyleIdx="14" presStyleCnt="2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DBF6914-3E83-492E-A1D4-9AED64EFC399}" type="pres">
      <dgm:prSet presAssocID="{C1064528-36AB-4DFB-B400-3446B2C217D6}" presName="rect2" presStyleLbl="fgImgPlace1" presStyleIdx="14" presStyleCnt="20"/>
      <dgm:spPr/>
    </dgm:pt>
    <dgm:pt modelId="{B9E8064B-0E49-4436-BDDE-4DCF8F601D80}" type="pres">
      <dgm:prSet presAssocID="{3FBA2B1E-CF3C-4F0E-871D-E6A645B77AB4}" presName="sibTrans" presStyleCnt="0"/>
      <dgm:spPr/>
    </dgm:pt>
    <dgm:pt modelId="{CDA73D2C-A8DF-48FE-ADAD-F0EF5406A2CB}" type="pres">
      <dgm:prSet presAssocID="{37E6A086-11EB-4B12-9AA9-206076249BA7}" presName="composite" presStyleCnt="0"/>
      <dgm:spPr/>
    </dgm:pt>
    <dgm:pt modelId="{D0316DA5-508D-4965-AC1A-5534861791D8}" type="pres">
      <dgm:prSet presAssocID="{37E6A086-11EB-4B12-9AA9-206076249BA7}" presName="rect1" presStyleLbl="trAlignAcc1" presStyleIdx="15" presStyleCnt="2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1C7B2D-2544-453A-B176-7D3CFF567606}" type="pres">
      <dgm:prSet presAssocID="{37E6A086-11EB-4B12-9AA9-206076249BA7}" presName="rect2" presStyleLbl="fgImgPlace1" presStyleIdx="15" presStyleCnt="20"/>
      <dgm:spPr/>
    </dgm:pt>
    <dgm:pt modelId="{33E3BDDC-B617-4579-BA36-26D0BC203C6E}" type="pres">
      <dgm:prSet presAssocID="{1A656427-AC75-4410-8BDF-A2CA2178E05C}" presName="sibTrans" presStyleCnt="0"/>
      <dgm:spPr/>
    </dgm:pt>
    <dgm:pt modelId="{60316B2F-94B6-4EBE-8933-627E28F6E985}" type="pres">
      <dgm:prSet presAssocID="{46C3309C-3FCA-4501-98FB-28FF47399243}" presName="composite" presStyleCnt="0"/>
      <dgm:spPr/>
      <dgm:t>
        <a:bodyPr/>
        <a:lstStyle/>
        <a:p>
          <a:endParaRPr lang="en-IN"/>
        </a:p>
      </dgm:t>
    </dgm:pt>
    <dgm:pt modelId="{5784A143-793C-4A33-BABB-DDE9BFD69BBA}" type="pres">
      <dgm:prSet presAssocID="{46C3309C-3FCA-4501-98FB-28FF47399243}" presName="rect1" presStyleLbl="trAlignAcc1" presStyleIdx="1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2DE01-2897-4829-A298-DA11FA350C07}" type="pres">
      <dgm:prSet presAssocID="{46C3309C-3FCA-4501-98FB-28FF47399243}" presName="rect2" presStyleLbl="fgImgPlace1" presStyleIdx="16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FBFA9D96-7229-4045-B1C7-BF12AA738333}" type="pres">
      <dgm:prSet presAssocID="{9A5A29FE-1399-411A-91E6-902EF949E792}" presName="sibTrans" presStyleCnt="0"/>
      <dgm:spPr/>
      <dgm:t>
        <a:bodyPr/>
        <a:lstStyle/>
        <a:p>
          <a:endParaRPr lang="en-IN"/>
        </a:p>
      </dgm:t>
    </dgm:pt>
    <dgm:pt modelId="{DE8728D3-676E-4F0C-8869-49CB1E39705B}" type="pres">
      <dgm:prSet presAssocID="{DBD164CF-05AE-4069-A253-4D2BB4407538}" presName="composite" presStyleCnt="0"/>
      <dgm:spPr/>
      <dgm:t>
        <a:bodyPr/>
        <a:lstStyle/>
        <a:p>
          <a:endParaRPr lang="en-IN"/>
        </a:p>
      </dgm:t>
    </dgm:pt>
    <dgm:pt modelId="{505787A5-FDC3-4A59-AE61-DCC2E362A747}" type="pres">
      <dgm:prSet presAssocID="{DBD164CF-05AE-4069-A253-4D2BB4407538}" presName="rect1" presStyleLbl="trAlignAcc1" presStyleIdx="17" presStyleCnt="20" custScaleY="115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1D117-E90B-4550-B7FA-E2E551AE024A}" type="pres">
      <dgm:prSet presAssocID="{DBD164CF-05AE-4069-A253-4D2BB4407538}" presName="rect2" presStyleLbl="fgImgPlace1" presStyleIdx="17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882A5841-D52A-4042-A842-1BF811B2AB86}" type="pres">
      <dgm:prSet presAssocID="{76762DB6-7FD3-4129-9B76-875D859DA908}" presName="sibTrans" presStyleCnt="0"/>
      <dgm:spPr/>
      <dgm:t>
        <a:bodyPr/>
        <a:lstStyle/>
        <a:p>
          <a:endParaRPr lang="en-IN"/>
        </a:p>
      </dgm:t>
    </dgm:pt>
    <dgm:pt modelId="{4781C4D5-7F0F-4355-B88A-823BE15D0166}" type="pres">
      <dgm:prSet presAssocID="{1D710A06-CE0B-4BD6-A1DC-A82641FA22B2}" presName="composite" presStyleCnt="0"/>
      <dgm:spPr/>
      <dgm:t>
        <a:bodyPr/>
        <a:lstStyle/>
        <a:p>
          <a:endParaRPr lang="en-IN"/>
        </a:p>
      </dgm:t>
    </dgm:pt>
    <dgm:pt modelId="{972170BD-DF8F-49F3-9751-2B6B0E2CFDB1}" type="pres">
      <dgm:prSet presAssocID="{1D710A06-CE0B-4BD6-A1DC-A82641FA22B2}" presName="rect1" presStyleLbl="trAlignAcc1" presStyleIdx="1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488BC-4BAE-4BD7-A810-D9C187838EEC}" type="pres">
      <dgm:prSet presAssocID="{1D710A06-CE0B-4BD6-A1DC-A82641FA22B2}" presName="rect2" presStyleLbl="fgImgPlace1" presStyleIdx="18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5D882BD0-7D2C-47DB-B81D-FA0917E52103}" type="pres">
      <dgm:prSet presAssocID="{FCE670A1-90DA-4D8C-91E6-1B87CD924095}" presName="sibTrans" presStyleCnt="0"/>
      <dgm:spPr/>
      <dgm:t>
        <a:bodyPr/>
        <a:lstStyle/>
        <a:p>
          <a:endParaRPr lang="en-IN"/>
        </a:p>
      </dgm:t>
    </dgm:pt>
    <dgm:pt modelId="{237E355E-F085-4408-9007-F126F22BA344}" type="pres">
      <dgm:prSet presAssocID="{F3EE7AD0-648E-45A7-9860-01B3858C49D9}" presName="composite" presStyleCnt="0"/>
      <dgm:spPr/>
      <dgm:t>
        <a:bodyPr/>
        <a:lstStyle/>
        <a:p>
          <a:endParaRPr lang="en-IN"/>
        </a:p>
      </dgm:t>
    </dgm:pt>
    <dgm:pt modelId="{18F55D45-C104-45EB-9A69-19C067A59C6F}" type="pres">
      <dgm:prSet presAssocID="{F3EE7AD0-648E-45A7-9860-01B3858C49D9}" presName="rect1" presStyleLbl="trAlignAcc1" presStyleIdx="1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240FB-9008-4EFE-A7CD-057AE033D747}" type="pres">
      <dgm:prSet presAssocID="{F3EE7AD0-648E-45A7-9860-01B3858C49D9}" presName="rect2" presStyleLbl="fgImgPlace1" presStyleIdx="19" presStyleCnt="2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</dgm:ptLst>
  <dgm:cxnLst>
    <dgm:cxn modelId="{D1E606C7-70C7-49EF-864E-2404D87FFD73}" type="presOf" srcId="{96DA26C1-C905-498F-B03D-210589ED9799}" destId="{40C38A06-F8F4-429E-ACA7-FBF00A0C2480}" srcOrd="0" destOrd="0" presId="urn:microsoft.com/office/officeart/2008/layout/PictureStrips"/>
    <dgm:cxn modelId="{5F27895E-85F3-4C04-9ABE-405CC187BD72}" type="presOf" srcId="{0829BA35-520C-464D-AD0F-29FBB647C51C}" destId="{4A993CE0-E460-4567-8D46-308FEB89723F}" srcOrd="0" destOrd="0" presId="urn:microsoft.com/office/officeart/2008/layout/PictureStrips"/>
    <dgm:cxn modelId="{CEECECFD-89B9-4687-AF6F-C19D8C212104}" srcId="{77B14E6A-BA1C-4E35-82B5-20720DAA016B}" destId="{49269082-7485-4C35-9A38-D19FAB120789}" srcOrd="9" destOrd="0" parTransId="{56FCC45E-8653-4DDD-AF7C-F6D389D1B183}" sibTransId="{73B16130-C4F3-479E-915D-0944A0E673D7}"/>
    <dgm:cxn modelId="{F75E2CF6-B10B-4025-B4BA-273F571B737B}" srcId="{77B14E6A-BA1C-4E35-82B5-20720DAA016B}" destId="{1D710A06-CE0B-4BD6-A1DC-A82641FA22B2}" srcOrd="18" destOrd="0" parTransId="{697B4D90-FC71-4A35-A5FD-FFDB92480552}" sibTransId="{FCE670A1-90DA-4D8C-91E6-1B87CD924095}"/>
    <dgm:cxn modelId="{372B2AD6-C413-4AA3-875A-C149327D3A5D}" type="presOf" srcId="{C1064528-36AB-4DFB-B400-3446B2C217D6}" destId="{84C12599-DD25-43CA-88F6-EC72A34EB859}" srcOrd="0" destOrd="0" presId="urn:microsoft.com/office/officeart/2008/layout/PictureStrips"/>
    <dgm:cxn modelId="{5B15435C-DD77-4C16-B607-D1186613063E}" type="presOf" srcId="{F3EE7AD0-648E-45A7-9860-01B3858C49D9}" destId="{18F55D45-C104-45EB-9A69-19C067A59C6F}" srcOrd="0" destOrd="0" presId="urn:microsoft.com/office/officeart/2008/layout/PictureStrips"/>
    <dgm:cxn modelId="{4C81DBF1-8CA0-42AA-9C74-D16522B91D50}" type="presOf" srcId="{8011DEFA-5998-44E4-98B0-F1D6D12797FC}" destId="{1DCE801D-B7B2-4BB1-A032-DF89CDA6899D}" srcOrd="0" destOrd="0" presId="urn:microsoft.com/office/officeart/2008/layout/PictureStrips"/>
    <dgm:cxn modelId="{B9877EA7-2443-4609-88BB-466F6AE293A4}" type="presOf" srcId="{37E6A086-11EB-4B12-9AA9-206076249BA7}" destId="{D0316DA5-508D-4965-AC1A-5534861791D8}" srcOrd="0" destOrd="0" presId="urn:microsoft.com/office/officeart/2008/layout/PictureStrips"/>
    <dgm:cxn modelId="{E045DAC0-228C-4C9C-B72E-5CDC56DC52C4}" srcId="{77B14E6A-BA1C-4E35-82B5-20720DAA016B}" destId="{8011DEFA-5998-44E4-98B0-F1D6D12797FC}" srcOrd="6" destOrd="0" parTransId="{87E8CBD7-15B4-4350-9B33-C7FE4A1090D7}" sibTransId="{ED5DCFD3-AE63-4E8B-A28D-C030291C0EDC}"/>
    <dgm:cxn modelId="{A74BBC32-109B-4259-AC24-B463239B124C}" srcId="{77B14E6A-BA1C-4E35-82B5-20720DAA016B}" destId="{37E6A086-11EB-4B12-9AA9-206076249BA7}" srcOrd="15" destOrd="0" parTransId="{52DC5BA4-C2CB-4CE3-988E-BE6CB1131050}" sibTransId="{1A656427-AC75-4410-8BDF-A2CA2178E05C}"/>
    <dgm:cxn modelId="{FDE5FE8D-5032-482E-891E-5622DB558D08}" srcId="{77B14E6A-BA1C-4E35-82B5-20720DAA016B}" destId="{DBD164CF-05AE-4069-A253-4D2BB4407538}" srcOrd="17" destOrd="0" parTransId="{0923CF4C-9676-4C8B-8E32-D824A44A5A1B}" sibTransId="{76762DB6-7FD3-4129-9B76-875D859DA908}"/>
    <dgm:cxn modelId="{DA5EDF87-DF5B-4DF7-95B7-BF590B8B4154}" type="presOf" srcId="{7A31D59F-2AFE-4E1B-B4D7-4820261F7285}" destId="{6B1FC441-4571-4C8E-B292-9338376E078C}" srcOrd="0" destOrd="0" presId="urn:microsoft.com/office/officeart/2008/layout/PictureStrips"/>
    <dgm:cxn modelId="{CB98C2D0-FA67-4466-AF5B-B7AC4CE6E6E5}" type="presOf" srcId="{1D710A06-CE0B-4BD6-A1DC-A82641FA22B2}" destId="{972170BD-DF8F-49F3-9751-2B6B0E2CFDB1}" srcOrd="0" destOrd="0" presId="urn:microsoft.com/office/officeart/2008/layout/PictureStrips"/>
    <dgm:cxn modelId="{7B637CBC-4F36-4077-B9D5-1074371664D9}" type="presOf" srcId="{DBD164CF-05AE-4069-A253-4D2BB4407538}" destId="{505787A5-FDC3-4A59-AE61-DCC2E362A747}" srcOrd="0" destOrd="0" presId="urn:microsoft.com/office/officeart/2008/layout/PictureStrips"/>
    <dgm:cxn modelId="{B0BBEAD7-7FBE-4C83-8D05-EC652156731B}" srcId="{77B14E6A-BA1C-4E35-82B5-20720DAA016B}" destId="{9F98FF50-567F-40EB-84D0-A66FBFE5F89A}" srcOrd="5" destOrd="0" parTransId="{6AB2103C-E462-4A8F-B4C7-D54743C96AB9}" sibTransId="{5CCCA1F6-66B3-4FFC-A3D9-F453B2668BA4}"/>
    <dgm:cxn modelId="{3D0ED859-9973-46B2-8770-8E30EA15BB87}" srcId="{77B14E6A-BA1C-4E35-82B5-20720DAA016B}" destId="{51121AB1-E93B-4050-A9F8-E2FB6A7F9855}" srcOrd="1" destOrd="0" parTransId="{7B276F50-44DA-40B8-9BD7-E4DEAE4E4951}" sibTransId="{EEC93C6B-3A3D-4367-9326-6705966185E4}"/>
    <dgm:cxn modelId="{347D3EA5-9251-45CF-95C4-4FBFE7174531}" type="presOf" srcId="{9F98FF50-567F-40EB-84D0-A66FBFE5F89A}" destId="{C723F671-05A1-4933-BB8D-E4783B3D0577}" srcOrd="0" destOrd="0" presId="urn:microsoft.com/office/officeart/2008/layout/PictureStrips"/>
    <dgm:cxn modelId="{6105EF3D-C1C3-4FBA-8EEF-65D05AAA9920}" srcId="{77B14E6A-BA1C-4E35-82B5-20720DAA016B}" destId="{7A31D59F-2AFE-4E1B-B4D7-4820261F7285}" srcOrd="0" destOrd="0" parTransId="{268FD93B-4B64-4A9E-BE0A-788F7D7303EB}" sibTransId="{4BFCB066-5024-41E5-90BD-E9850BEA2C46}"/>
    <dgm:cxn modelId="{CC44ADE8-9401-4220-BF84-79D17D31F101}" srcId="{77B14E6A-BA1C-4E35-82B5-20720DAA016B}" destId="{46C3309C-3FCA-4501-98FB-28FF47399243}" srcOrd="16" destOrd="0" parTransId="{C58EE4AB-85BC-4D0A-A057-08C10606BC7F}" sibTransId="{9A5A29FE-1399-411A-91E6-902EF949E792}"/>
    <dgm:cxn modelId="{205D07C0-0AE3-47F6-82B2-72F01CA71D08}" type="presOf" srcId="{46C3309C-3FCA-4501-98FB-28FF47399243}" destId="{5784A143-793C-4A33-BABB-DDE9BFD69BBA}" srcOrd="0" destOrd="0" presId="urn:microsoft.com/office/officeart/2008/layout/PictureStrips"/>
    <dgm:cxn modelId="{44778245-8678-4184-9D47-2553171B80F2}" srcId="{77B14E6A-BA1C-4E35-82B5-20720DAA016B}" destId="{E5BE0CF7-1A0A-4795-9C22-BFFE224129DA}" srcOrd="10" destOrd="0" parTransId="{959B2AC8-A6B4-4DA8-9175-BA0E96587C7C}" sibTransId="{D967349E-17E5-4A0C-8987-EC536355291E}"/>
    <dgm:cxn modelId="{74641D5B-4D0C-4CBA-8787-0F0FD0B7C0E6}" type="presOf" srcId="{D0968ADE-BC29-4308-8B27-CE4342CA9709}" destId="{5F26DFD2-502C-4838-AD09-F1595835DE81}" srcOrd="0" destOrd="0" presId="urn:microsoft.com/office/officeart/2008/layout/PictureStrips"/>
    <dgm:cxn modelId="{78AF4145-FB42-4ED4-B931-A0323EB80B0F}" type="presOf" srcId="{51121AB1-E93B-4050-A9F8-E2FB6A7F9855}" destId="{8409C4F4-8519-444A-AD1D-E7F9C321C2DC}" srcOrd="0" destOrd="0" presId="urn:microsoft.com/office/officeart/2008/layout/PictureStrips"/>
    <dgm:cxn modelId="{55732019-998C-4492-98FD-22D3D3A18D4D}" srcId="{77B14E6A-BA1C-4E35-82B5-20720DAA016B}" destId="{B54982CF-6482-477B-8101-E02EFAFD1823}" srcOrd="13" destOrd="0" parTransId="{3D1B9A22-37F8-48DC-9998-0A0EFC33EAE5}" sibTransId="{95A8611E-2D27-4A9A-B522-96CEF57B92A7}"/>
    <dgm:cxn modelId="{A71072EF-4212-47EF-B0BB-E5B9B406A9D8}" srcId="{77B14E6A-BA1C-4E35-82B5-20720DAA016B}" destId="{96DA26C1-C905-498F-B03D-210589ED9799}" srcOrd="4" destOrd="0" parTransId="{8896CC17-5DED-4B04-9A84-7109E4591FAF}" sibTransId="{3454B81E-3BEE-40F7-B297-633F68F9CB55}"/>
    <dgm:cxn modelId="{F0505CD0-C344-4374-93BF-FCA62B18F4D2}" type="presOf" srcId="{E5BE0CF7-1A0A-4795-9C22-BFFE224129DA}" destId="{299D5CF2-693D-4B7F-B6DA-EECEA3602052}" srcOrd="0" destOrd="0" presId="urn:microsoft.com/office/officeart/2008/layout/PictureStrips"/>
    <dgm:cxn modelId="{D119AC89-3767-47DF-A583-AEDF639CCE4F}" srcId="{77B14E6A-BA1C-4E35-82B5-20720DAA016B}" destId="{F3EE7AD0-648E-45A7-9860-01B3858C49D9}" srcOrd="19" destOrd="0" parTransId="{C1750DC8-9586-4E0F-98DE-2AC6B34D981B}" sibTransId="{78657617-4403-4668-BC13-FCA137153255}"/>
    <dgm:cxn modelId="{DD29ECE8-3F35-4DD4-9249-4540C6E31F9C}" srcId="{77B14E6A-BA1C-4E35-82B5-20720DAA016B}" destId="{A5172909-A7D8-4F15-BBCF-A3DEC7EE8977}" srcOrd="12" destOrd="0" parTransId="{246B3B58-B274-4E87-B354-2E3EA2F5E194}" sibTransId="{8497CA36-F65C-4842-95B4-E427E8221318}"/>
    <dgm:cxn modelId="{F2357782-F1D1-4675-A2E4-0F16C8DEAF71}" type="presOf" srcId="{B54982CF-6482-477B-8101-E02EFAFD1823}" destId="{36B6D319-4E00-4B61-8D53-6E529AFB52EA}" srcOrd="0" destOrd="0" presId="urn:microsoft.com/office/officeart/2008/layout/PictureStrips"/>
    <dgm:cxn modelId="{23EEA9BD-06A5-40FB-BE57-E664C7502C8D}" srcId="{77B14E6A-BA1C-4E35-82B5-20720DAA016B}" destId="{718A5645-005A-4EA8-89DC-71C65FF8FACC}" srcOrd="7" destOrd="0" parTransId="{62ADB528-EABD-4DDA-B995-9CB9D024C553}" sibTransId="{14FF59F1-490C-488C-AFAE-0782DAE27E50}"/>
    <dgm:cxn modelId="{96B4F07A-4BAA-4B77-B0CE-EC5130241A83}" srcId="{77B14E6A-BA1C-4E35-82B5-20720DAA016B}" destId="{0829BA35-520C-464D-AD0F-29FBB647C51C}" srcOrd="2" destOrd="0" parTransId="{C0F32363-AE5B-43BF-B644-0B586606CD03}" sibTransId="{70BF519B-52F4-4A34-A11D-30DFEBB2C693}"/>
    <dgm:cxn modelId="{EA28B978-A684-4075-81AB-A55A754C1F94}" srcId="{77B14E6A-BA1C-4E35-82B5-20720DAA016B}" destId="{15A0D7CD-3102-451F-8129-D6B5B8DCDFBA}" srcOrd="8" destOrd="0" parTransId="{A8BCEEA6-6589-47E1-9FD7-5BDB844CB79C}" sibTransId="{1FC56771-B644-48C6-A294-C1C39E53CD10}"/>
    <dgm:cxn modelId="{A5C0B053-03A5-4462-A31C-27041770E5BB}" type="presOf" srcId="{49269082-7485-4C35-9A38-D19FAB120789}" destId="{9FE282C7-5D20-4F63-9C7A-208E756DF3BF}" srcOrd="0" destOrd="0" presId="urn:microsoft.com/office/officeart/2008/layout/PictureStrips"/>
    <dgm:cxn modelId="{E9E20D70-97BF-48C0-8A54-DF3296883E20}" type="presOf" srcId="{77B14E6A-BA1C-4E35-82B5-20720DAA016B}" destId="{377D7541-8009-4E68-89A6-DCE3E72F8CC7}" srcOrd="0" destOrd="0" presId="urn:microsoft.com/office/officeart/2008/layout/PictureStrips"/>
    <dgm:cxn modelId="{ABEBA68E-A0E4-4046-8793-3A10335C6BAB}" srcId="{77B14E6A-BA1C-4E35-82B5-20720DAA016B}" destId="{D0968ADE-BC29-4308-8B27-CE4342CA9709}" srcOrd="11" destOrd="0" parTransId="{7E835671-CC1A-4D17-82CB-9FE2A30B044C}" sibTransId="{31D6C1A1-3471-401D-A5A7-CAD73DFC548D}"/>
    <dgm:cxn modelId="{9FFD1DBD-49D9-4CC6-8C09-91B90A8621B5}" srcId="{77B14E6A-BA1C-4E35-82B5-20720DAA016B}" destId="{C1064528-36AB-4DFB-B400-3446B2C217D6}" srcOrd="14" destOrd="0" parTransId="{D90AFD9C-2C6B-4F0A-AC09-F301202E7F4D}" sibTransId="{3FBA2B1E-CF3C-4F0E-871D-E6A645B77AB4}"/>
    <dgm:cxn modelId="{42F7D0DB-1942-4CF5-8DE8-22F0601A2338}" srcId="{77B14E6A-BA1C-4E35-82B5-20720DAA016B}" destId="{B6BA6FAC-C696-4161-90D1-D188B9B79154}" srcOrd="3" destOrd="0" parTransId="{653171FC-02EF-4D40-9F20-5D501D35297F}" sibTransId="{79CBA579-E7C5-4177-8929-245B71CA5A37}"/>
    <dgm:cxn modelId="{1A026B46-B2FE-4BF6-BB08-A4D4C0FA65E1}" type="presOf" srcId="{B6BA6FAC-C696-4161-90D1-D188B9B79154}" destId="{1877B5F0-CB40-42F1-8CBD-88AC3AF2EF11}" srcOrd="0" destOrd="0" presId="urn:microsoft.com/office/officeart/2008/layout/PictureStrips"/>
    <dgm:cxn modelId="{61F38D7B-DAD8-42D2-9B14-62389244DA71}" type="presOf" srcId="{718A5645-005A-4EA8-89DC-71C65FF8FACC}" destId="{FB467B4F-8804-471E-A44B-7B59ACD34BA7}" srcOrd="0" destOrd="0" presId="urn:microsoft.com/office/officeart/2008/layout/PictureStrips"/>
    <dgm:cxn modelId="{20F7BF14-3455-44CE-B9E1-22D799776D3D}" type="presOf" srcId="{A5172909-A7D8-4F15-BBCF-A3DEC7EE8977}" destId="{7AE9127F-22B2-4B17-9105-0C399A5AF769}" srcOrd="0" destOrd="0" presId="urn:microsoft.com/office/officeart/2008/layout/PictureStrips"/>
    <dgm:cxn modelId="{89031BE6-E7FF-4B34-B5C7-792CB25751F9}" type="presOf" srcId="{15A0D7CD-3102-451F-8129-D6B5B8DCDFBA}" destId="{D5E9769F-5F98-4B59-B5E2-2B65A9569C16}" srcOrd="0" destOrd="0" presId="urn:microsoft.com/office/officeart/2008/layout/PictureStrips"/>
    <dgm:cxn modelId="{05867859-2361-4308-9A1D-BA7EC7BA18CF}" type="presParOf" srcId="{377D7541-8009-4E68-89A6-DCE3E72F8CC7}" destId="{5A1DA2F7-2B41-42AD-AB8B-EFCC1E3E8040}" srcOrd="0" destOrd="0" presId="urn:microsoft.com/office/officeart/2008/layout/PictureStrips"/>
    <dgm:cxn modelId="{032A42F8-DF2B-4277-837B-D6AFA24A872D}" type="presParOf" srcId="{5A1DA2F7-2B41-42AD-AB8B-EFCC1E3E8040}" destId="{6B1FC441-4571-4C8E-B292-9338376E078C}" srcOrd="0" destOrd="0" presId="urn:microsoft.com/office/officeart/2008/layout/PictureStrips"/>
    <dgm:cxn modelId="{5A608CE0-E7B2-403D-8737-041B79955031}" type="presParOf" srcId="{5A1DA2F7-2B41-42AD-AB8B-EFCC1E3E8040}" destId="{1C1450F8-0F58-4A58-B936-47B35148B0D1}" srcOrd="1" destOrd="0" presId="urn:microsoft.com/office/officeart/2008/layout/PictureStrips"/>
    <dgm:cxn modelId="{E0250FC3-D407-490F-A178-7D656AC394C3}" type="presParOf" srcId="{377D7541-8009-4E68-89A6-DCE3E72F8CC7}" destId="{FDE6DB9F-B87E-40E7-8B03-3696FB15862C}" srcOrd="1" destOrd="0" presId="urn:microsoft.com/office/officeart/2008/layout/PictureStrips"/>
    <dgm:cxn modelId="{9C86C4A2-099C-4F61-95DE-1F56780EE83E}" type="presParOf" srcId="{377D7541-8009-4E68-89A6-DCE3E72F8CC7}" destId="{150E0380-1C36-4859-AD60-7331C5FA650F}" srcOrd="2" destOrd="0" presId="urn:microsoft.com/office/officeart/2008/layout/PictureStrips"/>
    <dgm:cxn modelId="{B6576520-ED8C-4072-8CE0-F165EC421D22}" type="presParOf" srcId="{150E0380-1C36-4859-AD60-7331C5FA650F}" destId="{8409C4F4-8519-444A-AD1D-E7F9C321C2DC}" srcOrd="0" destOrd="0" presId="urn:microsoft.com/office/officeart/2008/layout/PictureStrips"/>
    <dgm:cxn modelId="{A28EA411-FADC-4740-8F4B-25775AA42320}" type="presParOf" srcId="{150E0380-1C36-4859-AD60-7331C5FA650F}" destId="{1E01A994-A2E0-493C-BB98-471C013B7A81}" srcOrd="1" destOrd="0" presId="urn:microsoft.com/office/officeart/2008/layout/PictureStrips"/>
    <dgm:cxn modelId="{220EB96F-C34B-4DC2-95D8-9FE6774B4646}" type="presParOf" srcId="{377D7541-8009-4E68-89A6-DCE3E72F8CC7}" destId="{9DD1A47C-8D51-4443-AD81-A70E6D05B00A}" srcOrd="3" destOrd="0" presId="urn:microsoft.com/office/officeart/2008/layout/PictureStrips"/>
    <dgm:cxn modelId="{CF351F6C-199A-4732-A059-44CF9B1C6DB5}" type="presParOf" srcId="{377D7541-8009-4E68-89A6-DCE3E72F8CC7}" destId="{8E796219-4DCE-453F-84BC-18403832B1B1}" srcOrd="4" destOrd="0" presId="urn:microsoft.com/office/officeart/2008/layout/PictureStrips"/>
    <dgm:cxn modelId="{2DB09CE5-4BF9-4833-B63C-5B0A54C08B78}" type="presParOf" srcId="{8E796219-4DCE-453F-84BC-18403832B1B1}" destId="{4A993CE0-E460-4567-8D46-308FEB89723F}" srcOrd="0" destOrd="0" presId="urn:microsoft.com/office/officeart/2008/layout/PictureStrips"/>
    <dgm:cxn modelId="{16F400F7-EA0D-428F-A73C-251B71155510}" type="presParOf" srcId="{8E796219-4DCE-453F-84BC-18403832B1B1}" destId="{7EBC0196-FDD3-4437-9947-4CADEDF5C696}" srcOrd="1" destOrd="0" presId="urn:microsoft.com/office/officeart/2008/layout/PictureStrips"/>
    <dgm:cxn modelId="{CFDECBE6-32A9-4258-A465-C043B9BA07D9}" type="presParOf" srcId="{377D7541-8009-4E68-89A6-DCE3E72F8CC7}" destId="{C2886844-08D5-46C8-B0CA-81E6909C3308}" srcOrd="5" destOrd="0" presId="urn:microsoft.com/office/officeart/2008/layout/PictureStrips"/>
    <dgm:cxn modelId="{38B527D2-161C-4E02-A349-5CE0803D41DB}" type="presParOf" srcId="{377D7541-8009-4E68-89A6-DCE3E72F8CC7}" destId="{6BF2A362-C117-46A4-B944-F9FAD3B0D6D8}" srcOrd="6" destOrd="0" presId="urn:microsoft.com/office/officeart/2008/layout/PictureStrips"/>
    <dgm:cxn modelId="{3F895314-0BB3-4481-B905-F4CEFC296776}" type="presParOf" srcId="{6BF2A362-C117-46A4-B944-F9FAD3B0D6D8}" destId="{1877B5F0-CB40-42F1-8CBD-88AC3AF2EF11}" srcOrd="0" destOrd="0" presId="urn:microsoft.com/office/officeart/2008/layout/PictureStrips"/>
    <dgm:cxn modelId="{AE5C8BB7-D161-438A-A722-3E8843956E93}" type="presParOf" srcId="{6BF2A362-C117-46A4-B944-F9FAD3B0D6D8}" destId="{68D8E8C7-6154-4BC1-975A-99F91886BA5B}" srcOrd="1" destOrd="0" presId="urn:microsoft.com/office/officeart/2008/layout/PictureStrips"/>
    <dgm:cxn modelId="{2E39E609-7394-4EDD-B095-CF42AAB5CE76}" type="presParOf" srcId="{377D7541-8009-4E68-89A6-DCE3E72F8CC7}" destId="{34EA8B5F-AB2D-4029-9227-DCC2F58FEC68}" srcOrd="7" destOrd="0" presId="urn:microsoft.com/office/officeart/2008/layout/PictureStrips"/>
    <dgm:cxn modelId="{A7D3927A-7207-4854-810D-A3BFFF93E4F9}" type="presParOf" srcId="{377D7541-8009-4E68-89A6-DCE3E72F8CC7}" destId="{CD243AE7-F1EF-4E3F-952E-B6831A8340C4}" srcOrd="8" destOrd="0" presId="urn:microsoft.com/office/officeart/2008/layout/PictureStrips"/>
    <dgm:cxn modelId="{C0549D01-DBC2-497E-8F20-6651ECBBF7D6}" type="presParOf" srcId="{CD243AE7-F1EF-4E3F-952E-B6831A8340C4}" destId="{40C38A06-F8F4-429E-ACA7-FBF00A0C2480}" srcOrd="0" destOrd="0" presId="urn:microsoft.com/office/officeart/2008/layout/PictureStrips"/>
    <dgm:cxn modelId="{216CE500-AAA4-4D3F-8EB4-BBB7FA776072}" type="presParOf" srcId="{CD243AE7-F1EF-4E3F-952E-B6831A8340C4}" destId="{6810C677-835A-4005-A0AB-01B8ABC49ADC}" srcOrd="1" destOrd="0" presId="urn:microsoft.com/office/officeart/2008/layout/PictureStrips"/>
    <dgm:cxn modelId="{DBCED080-1567-45FF-8709-164FA852DB95}" type="presParOf" srcId="{377D7541-8009-4E68-89A6-DCE3E72F8CC7}" destId="{B28E0F07-FDF5-427D-8FF0-8049793848EE}" srcOrd="9" destOrd="0" presId="urn:microsoft.com/office/officeart/2008/layout/PictureStrips"/>
    <dgm:cxn modelId="{CE0468CC-EDB9-4E48-8FB5-A86897C76A2E}" type="presParOf" srcId="{377D7541-8009-4E68-89A6-DCE3E72F8CC7}" destId="{A21692C6-ECB0-43A0-90E4-3F1145183D34}" srcOrd="10" destOrd="0" presId="urn:microsoft.com/office/officeart/2008/layout/PictureStrips"/>
    <dgm:cxn modelId="{6ABD0DA7-C97F-4AFD-BAD2-F94CCF8EC886}" type="presParOf" srcId="{A21692C6-ECB0-43A0-90E4-3F1145183D34}" destId="{C723F671-05A1-4933-BB8D-E4783B3D0577}" srcOrd="0" destOrd="0" presId="urn:microsoft.com/office/officeart/2008/layout/PictureStrips"/>
    <dgm:cxn modelId="{F495D3D1-9778-4A9E-B9A3-A78B8812C9A9}" type="presParOf" srcId="{A21692C6-ECB0-43A0-90E4-3F1145183D34}" destId="{D5CD2C3C-1C0D-4527-9CE5-70027D3F047C}" srcOrd="1" destOrd="0" presId="urn:microsoft.com/office/officeart/2008/layout/PictureStrips"/>
    <dgm:cxn modelId="{ABBFF9C2-EE34-444F-AB9E-E11DE1C55902}" type="presParOf" srcId="{377D7541-8009-4E68-89A6-DCE3E72F8CC7}" destId="{B6680B7C-4C8F-4676-BA28-83DEF5410099}" srcOrd="11" destOrd="0" presId="urn:microsoft.com/office/officeart/2008/layout/PictureStrips"/>
    <dgm:cxn modelId="{98ECDE33-BCDC-487B-9A47-2EDBF79FF426}" type="presParOf" srcId="{377D7541-8009-4E68-89A6-DCE3E72F8CC7}" destId="{2205DF37-650C-47B0-A0ED-F9B534B1F516}" srcOrd="12" destOrd="0" presId="urn:microsoft.com/office/officeart/2008/layout/PictureStrips"/>
    <dgm:cxn modelId="{0537B3FA-BFAB-40BC-A8AA-92677A4BB319}" type="presParOf" srcId="{2205DF37-650C-47B0-A0ED-F9B534B1F516}" destId="{1DCE801D-B7B2-4BB1-A032-DF89CDA6899D}" srcOrd="0" destOrd="0" presId="urn:microsoft.com/office/officeart/2008/layout/PictureStrips"/>
    <dgm:cxn modelId="{9AC98497-111E-4CAD-AEDE-CF667BC7762A}" type="presParOf" srcId="{2205DF37-650C-47B0-A0ED-F9B534B1F516}" destId="{91E84D2F-4325-424C-97B8-52E355EE2350}" srcOrd="1" destOrd="0" presId="urn:microsoft.com/office/officeart/2008/layout/PictureStrips"/>
    <dgm:cxn modelId="{52F94316-17EC-4F9E-A959-B64313B1733A}" type="presParOf" srcId="{377D7541-8009-4E68-89A6-DCE3E72F8CC7}" destId="{CEE396D2-33C2-4A4A-BABA-1C9AA25E08BD}" srcOrd="13" destOrd="0" presId="urn:microsoft.com/office/officeart/2008/layout/PictureStrips"/>
    <dgm:cxn modelId="{701DB7FF-9E1C-4CF5-8635-063177FE44BB}" type="presParOf" srcId="{377D7541-8009-4E68-89A6-DCE3E72F8CC7}" destId="{492C8C09-E568-4CDA-A342-2A16EEECFE6B}" srcOrd="14" destOrd="0" presId="urn:microsoft.com/office/officeart/2008/layout/PictureStrips"/>
    <dgm:cxn modelId="{06A6F813-6E5A-481F-84F2-421268E6512A}" type="presParOf" srcId="{492C8C09-E568-4CDA-A342-2A16EEECFE6B}" destId="{FB467B4F-8804-471E-A44B-7B59ACD34BA7}" srcOrd="0" destOrd="0" presId="urn:microsoft.com/office/officeart/2008/layout/PictureStrips"/>
    <dgm:cxn modelId="{E1266A0A-3047-45A8-ADCD-63E0E3742E0B}" type="presParOf" srcId="{492C8C09-E568-4CDA-A342-2A16EEECFE6B}" destId="{021C5316-1786-4C7E-A171-57085936D7E4}" srcOrd="1" destOrd="0" presId="urn:microsoft.com/office/officeart/2008/layout/PictureStrips"/>
    <dgm:cxn modelId="{911FB5D7-1E5A-4D92-AD5F-6E32FF09509B}" type="presParOf" srcId="{377D7541-8009-4E68-89A6-DCE3E72F8CC7}" destId="{32881F92-FA45-46A9-9B02-B5FDADEC1B39}" srcOrd="15" destOrd="0" presId="urn:microsoft.com/office/officeart/2008/layout/PictureStrips"/>
    <dgm:cxn modelId="{14B45B75-E110-4C08-BD26-4BCD6D0A283A}" type="presParOf" srcId="{377D7541-8009-4E68-89A6-DCE3E72F8CC7}" destId="{FAF3BFF6-12EE-4D9D-9852-3FF6AE68EE3B}" srcOrd="16" destOrd="0" presId="urn:microsoft.com/office/officeart/2008/layout/PictureStrips"/>
    <dgm:cxn modelId="{823D2F40-1FC3-4D5C-80E1-4F140C84F5F0}" type="presParOf" srcId="{FAF3BFF6-12EE-4D9D-9852-3FF6AE68EE3B}" destId="{D5E9769F-5F98-4B59-B5E2-2B65A9569C16}" srcOrd="0" destOrd="0" presId="urn:microsoft.com/office/officeart/2008/layout/PictureStrips"/>
    <dgm:cxn modelId="{DAF656C9-3FBD-4CC5-B7FC-7170B761A465}" type="presParOf" srcId="{FAF3BFF6-12EE-4D9D-9852-3FF6AE68EE3B}" destId="{B82A16A8-6D4C-498A-A597-3905FBE36148}" srcOrd="1" destOrd="0" presId="urn:microsoft.com/office/officeart/2008/layout/PictureStrips"/>
    <dgm:cxn modelId="{1281A08F-3D3B-4D01-B560-5A09B6E952DC}" type="presParOf" srcId="{377D7541-8009-4E68-89A6-DCE3E72F8CC7}" destId="{02FB2A4A-38E9-4C20-9FCD-5913DBB41AE8}" srcOrd="17" destOrd="0" presId="urn:microsoft.com/office/officeart/2008/layout/PictureStrips"/>
    <dgm:cxn modelId="{C32CD610-CE46-4ED9-9CE7-1FF65B18D676}" type="presParOf" srcId="{377D7541-8009-4E68-89A6-DCE3E72F8CC7}" destId="{B0F09793-E3A7-4950-AB2F-F3ABBFC293FF}" srcOrd="18" destOrd="0" presId="urn:microsoft.com/office/officeart/2008/layout/PictureStrips"/>
    <dgm:cxn modelId="{4329B460-7253-4ED1-B0DF-E7AC11F68A93}" type="presParOf" srcId="{B0F09793-E3A7-4950-AB2F-F3ABBFC293FF}" destId="{9FE282C7-5D20-4F63-9C7A-208E756DF3BF}" srcOrd="0" destOrd="0" presId="urn:microsoft.com/office/officeart/2008/layout/PictureStrips"/>
    <dgm:cxn modelId="{2217CB88-67DE-45F7-84B8-AAF1B47B15F3}" type="presParOf" srcId="{B0F09793-E3A7-4950-AB2F-F3ABBFC293FF}" destId="{BC2DE6EF-BA29-48D0-88E3-49D8D72218DA}" srcOrd="1" destOrd="0" presId="urn:microsoft.com/office/officeart/2008/layout/PictureStrips"/>
    <dgm:cxn modelId="{72B96A45-E8E4-4D39-AF30-D177C23270EF}" type="presParOf" srcId="{377D7541-8009-4E68-89A6-DCE3E72F8CC7}" destId="{B076452B-37F0-4834-825F-F607DE983128}" srcOrd="19" destOrd="0" presId="urn:microsoft.com/office/officeart/2008/layout/PictureStrips"/>
    <dgm:cxn modelId="{A1AF08DE-66DC-4698-81C9-B910FBE6B3A0}" type="presParOf" srcId="{377D7541-8009-4E68-89A6-DCE3E72F8CC7}" destId="{FBAB3AED-1453-4058-8C95-9223C442E375}" srcOrd="20" destOrd="0" presId="urn:microsoft.com/office/officeart/2008/layout/PictureStrips"/>
    <dgm:cxn modelId="{D9B43AA2-16E2-46DD-808D-FE3AAD6EB7E6}" type="presParOf" srcId="{FBAB3AED-1453-4058-8C95-9223C442E375}" destId="{299D5CF2-693D-4B7F-B6DA-EECEA3602052}" srcOrd="0" destOrd="0" presId="urn:microsoft.com/office/officeart/2008/layout/PictureStrips"/>
    <dgm:cxn modelId="{3EA26A52-2ED3-4788-951A-7717C1E1E66B}" type="presParOf" srcId="{FBAB3AED-1453-4058-8C95-9223C442E375}" destId="{43051419-E98B-4289-9A1C-5B1F3EE638D9}" srcOrd="1" destOrd="0" presId="urn:microsoft.com/office/officeart/2008/layout/PictureStrips"/>
    <dgm:cxn modelId="{7D017F24-14D6-4932-B42E-D3DF6F799FA3}" type="presParOf" srcId="{377D7541-8009-4E68-89A6-DCE3E72F8CC7}" destId="{0FB45500-5146-4B19-8623-150CBF15DED7}" srcOrd="21" destOrd="0" presId="urn:microsoft.com/office/officeart/2008/layout/PictureStrips"/>
    <dgm:cxn modelId="{2A52C73F-8125-4B58-A631-723527E145D0}" type="presParOf" srcId="{377D7541-8009-4E68-89A6-DCE3E72F8CC7}" destId="{94A7F48D-5322-4F28-B182-EEA3BD695CBF}" srcOrd="22" destOrd="0" presId="urn:microsoft.com/office/officeart/2008/layout/PictureStrips"/>
    <dgm:cxn modelId="{7263B501-3489-4F4E-94D4-D7F877B3774B}" type="presParOf" srcId="{94A7F48D-5322-4F28-B182-EEA3BD695CBF}" destId="{5F26DFD2-502C-4838-AD09-F1595835DE81}" srcOrd="0" destOrd="0" presId="urn:microsoft.com/office/officeart/2008/layout/PictureStrips"/>
    <dgm:cxn modelId="{2AD0FF62-D8E4-42D1-A3B7-EEDD40E28B35}" type="presParOf" srcId="{94A7F48D-5322-4F28-B182-EEA3BD695CBF}" destId="{28184D25-0109-4527-8F0F-0E09A6C10483}" srcOrd="1" destOrd="0" presId="urn:microsoft.com/office/officeart/2008/layout/PictureStrips"/>
    <dgm:cxn modelId="{98526CFF-3398-412C-993F-00BA036EB6B6}" type="presParOf" srcId="{377D7541-8009-4E68-89A6-DCE3E72F8CC7}" destId="{0625F1DF-50ED-43EA-91E2-F8B980E18090}" srcOrd="23" destOrd="0" presId="urn:microsoft.com/office/officeart/2008/layout/PictureStrips"/>
    <dgm:cxn modelId="{C0E69ED6-9C1F-4BF6-BDEC-456608A9CF85}" type="presParOf" srcId="{377D7541-8009-4E68-89A6-DCE3E72F8CC7}" destId="{C9AD6BC7-DFD9-4319-A821-92F51A0E1417}" srcOrd="24" destOrd="0" presId="urn:microsoft.com/office/officeart/2008/layout/PictureStrips"/>
    <dgm:cxn modelId="{2BCDFF12-D5B2-429A-BC50-E61A9E20D85B}" type="presParOf" srcId="{C9AD6BC7-DFD9-4319-A821-92F51A0E1417}" destId="{7AE9127F-22B2-4B17-9105-0C399A5AF769}" srcOrd="0" destOrd="0" presId="urn:microsoft.com/office/officeart/2008/layout/PictureStrips"/>
    <dgm:cxn modelId="{9A919D0C-D7A9-4BD1-9501-0111F0ADEE6A}" type="presParOf" srcId="{C9AD6BC7-DFD9-4319-A821-92F51A0E1417}" destId="{003EA3BA-CB1B-40D8-A8F7-915B98DC6D0E}" srcOrd="1" destOrd="0" presId="urn:microsoft.com/office/officeart/2008/layout/PictureStrips"/>
    <dgm:cxn modelId="{5B75C55E-DE06-49CD-AD1E-AF41F5D6BF30}" type="presParOf" srcId="{377D7541-8009-4E68-89A6-DCE3E72F8CC7}" destId="{D8D58228-19E7-46A7-BDBE-3927881B6752}" srcOrd="25" destOrd="0" presId="urn:microsoft.com/office/officeart/2008/layout/PictureStrips"/>
    <dgm:cxn modelId="{440686D0-3996-4F68-9DC1-4D91DB9ABC79}" type="presParOf" srcId="{377D7541-8009-4E68-89A6-DCE3E72F8CC7}" destId="{96809C35-AE8A-412A-A01F-85D17C0D6EA1}" srcOrd="26" destOrd="0" presId="urn:microsoft.com/office/officeart/2008/layout/PictureStrips"/>
    <dgm:cxn modelId="{35DE3821-0B10-4339-ADC3-C697BC24E7D1}" type="presParOf" srcId="{96809C35-AE8A-412A-A01F-85D17C0D6EA1}" destId="{36B6D319-4E00-4B61-8D53-6E529AFB52EA}" srcOrd="0" destOrd="0" presId="urn:microsoft.com/office/officeart/2008/layout/PictureStrips"/>
    <dgm:cxn modelId="{2F30DFAB-CBBE-4F09-A33D-39749F9FA4F4}" type="presParOf" srcId="{96809C35-AE8A-412A-A01F-85D17C0D6EA1}" destId="{7FE8F6EC-3387-4460-BF76-189FCD25DC4D}" srcOrd="1" destOrd="0" presId="urn:microsoft.com/office/officeart/2008/layout/PictureStrips"/>
    <dgm:cxn modelId="{D2F79EC7-44CB-49E4-9CE6-9C21E83DE621}" type="presParOf" srcId="{377D7541-8009-4E68-89A6-DCE3E72F8CC7}" destId="{3C6E1A73-F6C6-43CA-9C28-E3EBD2378CF8}" srcOrd="27" destOrd="0" presId="urn:microsoft.com/office/officeart/2008/layout/PictureStrips"/>
    <dgm:cxn modelId="{52492C12-2C83-4633-B334-13C9EE84CCC8}" type="presParOf" srcId="{377D7541-8009-4E68-89A6-DCE3E72F8CC7}" destId="{81926D39-6D5E-442A-8369-551BC49C9D11}" srcOrd="28" destOrd="0" presId="urn:microsoft.com/office/officeart/2008/layout/PictureStrips"/>
    <dgm:cxn modelId="{AD5BFC75-28C6-43B1-A6D4-A24D4F836284}" type="presParOf" srcId="{81926D39-6D5E-442A-8369-551BC49C9D11}" destId="{84C12599-DD25-43CA-88F6-EC72A34EB859}" srcOrd="0" destOrd="0" presId="urn:microsoft.com/office/officeart/2008/layout/PictureStrips"/>
    <dgm:cxn modelId="{E4A2DF67-E75E-48C0-B28E-516C086C3C02}" type="presParOf" srcId="{81926D39-6D5E-442A-8369-551BC49C9D11}" destId="{8DBF6914-3E83-492E-A1D4-9AED64EFC399}" srcOrd="1" destOrd="0" presId="urn:microsoft.com/office/officeart/2008/layout/PictureStrips"/>
    <dgm:cxn modelId="{5B786E4C-A5C9-4747-9FDF-3EF057CC3BD6}" type="presParOf" srcId="{377D7541-8009-4E68-89A6-DCE3E72F8CC7}" destId="{B9E8064B-0E49-4436-BDDE-4DCF8F601D80}" srcOrd="29" destOrd="0" presId="urn:microsoft.com/office/officeart/2008/layout/PictureStrips"/>
    <dgm:cxn modelId="{A1536F53-3914-4955-B17C-5E34127B8047}" type="presParOf" srcId="{377D7541-8009-4E68-89A6-DCE3E72F8CC7}" destId="{CDA73D2C-A8DF-48FE-ADAD-F0EF5406A2CB}" srcOrd="30" destOrd="0" presId="urn:microsoft.com/office/officeart/2008/layout/PictureStrips"/>
    <dgm:cxn modelId="{69759A52-2302-4E62-B198-1941746E5732}" type="presParOf" srcId="{CDA73D2C-A8DF-48FE-ADAD-F0EF5406A2CB}" destId="{D0316DA5-508D-4965-AC1A-5534861791D8}" srcOrd="0" destOrd="0" presId="urn:microsoft.com/office/officeart/2008/layout/PictureStrips"/>
    <dgm:cxn modelId="{6CE7AF67-C38F-4CEC-B4DF-011D47C80813}" type="presParOf" srcId="{CDA73D2C-A8DF-48FE-ADAD-F0EF5406A2CB}" destId="{D51C7B2D-2544-453A-B176-7D3CFF567606}" srcOrd="1" destOrd="0" presId="urn:microsoft.com/office/officeart/2008/layout/PictureStrips"/>
    <dgm:cxn modelId="{2503AE24-F4D0-48F3-AD3C-2A9C9B721747}" type="presParOf" srcId="{377D7541-8009-4E68-89A6-DCE3E72F8CC7}" destId="{33E3BDDC-B617-4579-BA36-26D0BC203C6E}" srcOrd="31" destOrd="0" presId="urn:microsoft.com/office/officeart/2008/layout/PictureStrips"/>
    <dgm:cxn modelId="{4191E2BC-A747-472D-87BF-E5D07659FF5F}" type="presParOf" srcId="{377D7541-8009-4E68-89A6-DCE3E72F8CC7}" destId="{60316B2F-94B6-4EBE-8933-627E28F6E985}" srcOrd="32" destOrd="0" presId="urn:microsoft.com/office/officeart/2008/layout/PictureStrips"/>
    <dgm:cxn modelId="{7397BB52-1F85-4B7C-8381-9B4D70572425}" type="presParOf" srcId="{60316B2F-94B6-4EBE-8933-627E28F6E985}" destId="{5784A143-793C-4A33-BABB-DDE9BFD69BBA}" srcOrd="0" destOrd="0" presId="urn:microsoft.com/office/officeart/2008/layout/PictureStrips"/>
    <dgm:cxn modelId="{6B5FB9E4-F5AA-456B-8C95-3010A3357A10}" type="presParOf" srcId="{60316B2F-94B6-4EBE-8933-627E28F6E985}" destId="{7DF2DE01-2897-4829-A298-DA11FA350C07}" srcOrd="1" destOrd="0" presId="urn:microsoft.com/office/officeart/2008/layout/PictureStrips"/>
    <dgm:cxn modelId="{B55F2F44-5CA3-418B-82BB-983A0950574B}" type="presParOf" srcId="{377D7541-8009-4E68-89A6-DCE3E72F8CC7}" destId="{FBFA9D96-7229-4045-B1C7-BF12AA738333}" srcOrd="33" destOrd="0" presId="urn:microsoft.com/office/officeart/2008/layout/PictureStrips"/>
    <dgm:cxn modelId="{CC1B9375-B9ED-4B44-9B06-1826F79A1CBD}" type="presParOf" srcId="{377D7541-8009-4E68-89A6-DCE3E72F8CC7}" destId="{DE8728D3-676E-4F0C-8869-49CB1E39705B}" srcOrd="34" destOrd="0" presId="urn:microsoft.com/office/officeart/2008/layout/PictureStrips"/>
    <dgm:cxn modelId="{681E009B-D7DB-4A0C-907D-B9FA3A7FF5BB}" type="presParOf" srcId="{DE8728D3-676E-4F0C-8869-49CB1E39705B}" destId="{505787A5-FDC3-4A59-AE61-DCC2E362A747}" srcOrd="0" destOrd="0" presId="urn:microsoft.com/office/officeart/2008/layout/PictureStrips"/>
    <dgm:cxn modelId="{D531C3A8-1FCA-4C44-BF60-729E91B469CC}" type="presParOf" srcId="{DE8728D3-676E-4F0C-8869-49CB1E39705B}" destId="{1C61D117-E90B-4550-B7FA-E2E551AE024A}" srcOrd="1" destOrd="0" presId="urn:microsoft.com/office/officeart/2008/layout/PictureStrips"/>
    <dgm:cxn modelId="{DEF85DF4-FC57-45D5-AB67-C60405307506}" type="presParOf" srcId="{377D7541-8009-4E68-89A6-DCE3E72F8CC7}" destId="{882A5841-D52A-4042-A842-1BF811B2AB86}" srcOrd="35" destOrd="0" presId="urn:microsoft.com/office/officeart/2008/layout/PictureStrips"/>
    <dgm:cxn modelId="{5F73BA80-6770-4A9A-BD2D-578737E677FF}" type="presParOf" srcId="{377D7541-8009-4E68-89A6-DCE3E72F8CC7}" destId="{4781C4D5-7F0F-4355-B88A-823BE15D0166}" srcOrd="36" destOrd="0" presId="urn:microsoft.com/office/officeart/2008/layout/PictureStrips"/>
    <dgm:cxn modelId="{3FFB3FDA-F93A-4275-9F03-3E52883C4926}" type="presParOf" srcId="{4781C4D5-7F0F-4355-B88A-823BE15D0166}" destId="{972170BD-DF8F-49F3-9751-2B6B0E2CFDB1}" srcOrd="0" destOrd="0" presId="urn:microsoft.com/office/officeart/2008/layout/PictureStrips"/>
    <dgm:cxn modelId="{89E319F9-4604-4017-A6E4-835729ABD544}" type="presParOf" srcId="{4781C4D5-7F0F-4355-B88A-823BE15D0166}" destId="{5D1488BC-4BAE-4BD7-A810-D9C187838EEC}" srcOrd="1" destOrd="0" presId="urn:microsoft.com/office/officeart/2008/layout/PictureStrips"/>
    <dgm:cxn modelId="{D4CEED33-37F8-4537-87DF-F115A72C5C39}" type="presParOf" srcId="{377D7541-8009-4E68-89A6-DCE3E72F8CC7}" destId="{5D882BD0-7D2C-47DB-B81D-FA0917E52103}" srcOrd="37" destOrd="0" presId="urn:microsoft.com/office/officeart/2008/layout/PictureStrips"/>
    <dgm:cxn modelId="{F0CC65EA-4BC0-4588-A290-CB23C429A340}" type="presParOf" srcId="{377D7541-8009-4E68-89A6-DCE3E72F8CC7}" destId="{237E355E-F085-4408-9007-F126F22BA344}" srcOrd="38" destOrd="0" presId="urn:microsoft.com/office/officeart/2008/layout/PictureStrips"/>
    <dgm:cxn modelId="{BA62ABA1-F833-47AF-8C9F-7EFBE7950EB1}" type="presParOf" srcId="{237E355E-F085-4408-9007-F126F22BA344}" destId="{18F55D45-C104-45EB-9A69-19C067A59C6F}" srcOrd="0" destOrd="0" presId="urn:microsoft.com/office/officeart/2008/layout/PictureStrips"/>
    <dgm:cxn modelId="{8BD4E807-FE91-4FCC-9836-5E2278B0B4CE}" type="presParOf" srcId="{237E355E-F085-4408-9007-F126F22BA344}" destId="{03D240FB-9008-4EFE-A7CD-057AE033D74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626BA-3AFA-446C-962E-86E6EA5E967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E6EE22F-E4A1-4FE6-860C-BDB02F3BED52}">
      <dgm:prSet phldrT="[Text]" custT="1"/>
      <dgm:spPr/>
      <dgm:t>
        <a:bodyPr/>
        <a:lstStyle/>
        <a:p>
          <a:r>
            <a:rPr lang="en-US" sz="2400" dirty="0" smtClean="0"/>
            <a:t>Challenges</a:t>
          </a:r>
          <a:endParaRPr lang="en-IN" sz="2400" dirty="0"/>
        </a:p>
      </dgm:t>
    </dgm:pt>
    <dgm:pt modelId="{341AE819-A850-46CD-B7B8-F12C20E320BC}" type="parTrans" cxnId="{255A5125-A10C-4C16-98B1-FF564D93D1F8}">
      <dgm:prSet/>
      <dgm:spPr/>
      <dgm:t>
        <a:bodyPr/>
        <a:lstStyle/>
        <a:p>
          <a:endParaRPr lang="en-IN"/>
        </a:p>
      </dgm:t>
    </dgm:pt>
    <dgm:pt modelId="{1E9CAF73-0A81-4FAC-ADF1-6C7C0B7596AC}" type="sibTrans" cxnId="{255A5125-A10C-4C16-98B1-FF564D93D1F8}">
      <dgm:prSet/>
      <dgm:spPr/>
      <dgm:t>
        <a:bodyPr/>
        <a:lstStyle/>
        <a:p>
          <a:endParaRPr lang="en-IN"/>
        </a:p>
      </dgm:t>
    </dgm:pt>
    <dgm:pt modelId="{C8E11DCC-5639-4D4F-9E1E-25BA68F9BE02}">
      <dgm:prSet phldrT="[Text]" custT="1"/>
      <dgm:spPr/>
      <dgm:t>
        <a:bodyPr/>
        <a:lstStyle/>
        <a:p>
          <a:pPr marL="282575" lvl="1" indent="-168275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/>
            <a:t>Poor queue management</a:t>
          </a:r>
          <a:endParaRPr lang="en-IN" sz="2000" dirty="0"/>
        </a:p>
      </dgm:t>
    </dgm:pt>
    <dgm:pt modelId="{C2498596-8F78-42E4-9728-4F5EE5F62AF5}" type="parTrans" cxnId="{49E2567B-D009-4BA6-9590-CA142C7A6601}">
      <dgm:prSet/>
      <dgm:spPr/>
      <dgm:t>
        <a:bodyPr/>
        <a:lstStyle/>
        <a:p>
          <a:endParaRPr lang="en-IN"/>
        </a:p>
      </dgm:t>
    </dgm:pt>
    <dgm:pt modelId="{EB63AECD-5FE2-4DD0-BD3D-B566B6B7A957}" type="sibTrans" cxnId="{49E2567B-D009-4BA6-9590-CA142C7A6601}">
      <dgm:prSet/>
      <dgm:spPr/>
      <dgm:t>
        <a:bodyPr/>
        <a:lstStyle/>
        <a:p>
          <a:endParaRPr lang="en-IN"/>
        </a:p>
      </dgm:t>
    </dgm:pt>
    <dgm:pt modelId="{102421D2-F9EE-4EB6-96E3-8C4D882DF0B3}">
      <dgm:prSet phldrT="[Text]" custT="1"/>
      <dgm:spPr/>
      <dgm:t>
        <a:bodyPr/>
        <a:lstStyle/>
        <a:p>
          <a:r>
            <a:rPr lang="en-US" sz="2400" dirty="0" smtClean="0"/>
            <a:t>Solutions</a:t>
          </a:r>
          <a:endParaRPr lang="en-IN" sz="2400" dirty="0"/>
        </a:p>
      </dgm:t>
    </dgm:pt>
    <dgm:pt modelId="{B0024248-D299-44F3-9D98-4EFC1D863798}" type="parTrans" cxnId="{95D749AE-B19B-4498-9767-8CFB83E190B8}">
      <dgm:prSet/>
      <dgm:spPr/>
      <dgm:t>
        <a:bodyPr/>
        <a:lstStyle/>
        <a:p>
          <a:endParaRPr lang="en-IN"/>
        </a:p>
      </dgm:t>
    </dgm:pt>
    <dgm:pt modelId="{EE8BE02C-2448-4A47-98C6-43CA968A1B5C}" type="sibTrans" cxnId="{95D749AE-B19B-4498-9767-8CFB83E190B8}">
      <dgm:prSet/>
      <dgm:spPr/>
      <dgm:t>
        <a:bodyPr/>
        <a:lstStyle/>
        <a:p>
          <a:endParaRPr lang="en-IN"/>
        </a:p>
      </dgm:t>
    </dgm:pt>
    <dgm:pt modelId="{7D12CE2C-4DCD-4A90-89E1-6EE0372BF7A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sz="1900" dirty="0" smtClean="0"/>
            <a:t>Implementation of token management system</a:t>
          </a:r>
          <a:endParaRPr lang="en-IN" sz="1900" dirty="0"/>
        </a:p>
      </dgm:t>
    </dgm:pt>
    <dgm:pt modelId="{1CC2CB97-955C-4A15-B27E-D17B6E2D873D}" type="parTrans" cxnId="{D1F89949-8FDD-4F36-B950-C47A42F6D510}">
      <dgm:prSet/>
      <dgm:spPr/>
      <dgm:t>
        <a:bodyPr/>
        <a:lstStyle/>
        <a:p>
          <a:endParaRPr lang="en-IN"/>
        </a:p>
      </dgm:t>
    </dgm:pt>
    <dgm:pt modelId="{39FAAC36-0F93-4158-84D0-932FD722230B}" type="sibTrans" cxnId="{D1F89949-8FDD-4F36-B950-C47A42F6D510}">
      <dgm:prSet/>
      <dgm:spPr/>
      <dgm:t>
        <a:bodyPr/>
        <a:lstStyle/>
        <a:p>
          <a:endParaRPr lang="en-IN"/>
        </a:p>
      </dgm:t>
    </dgm:pt>
    <dgm:pt modelId="{3751699A-4806-40CE-8A67-21BF32894924}">
      <dgm:prSet phldrT="[Text]" custT="1"/>
      <dgm:spPr/>
      <dgm:t>
        <a:bodyPr/>
        <a:lstStyle/>
        <a:p>
          <a:r>
            <a:rPr lang="en-US" sz="2400" dirty="0" smtClean="0"/>
            <a:t>Outcomes</a:t>
          </a:r>
          <a:endParaRPr lang="en-IN" sz="2400" dirty="0"/>
        </a:p>
      </dgm:t>
    </dgm:pt>
    <dgm:pt modelId="{DA4C2B15-5F7A-42FC-8120-2246645130DB}" type="parTrans" cxnId="{0811F03F-C773-4451-9163-E5AD3F8B37AD}">
      <dgm:prSet/>
      <dgm:spPr/>
      <dgm:t>
        <a:bodyPr/>
        <a:lstStyle/>
        <a:p>
          <a:endParaRPr lang="en-IN"/>
        </a:p>
      </dgm:t>
    </dgm:pt>
    <dgm:pt modelId="{AC3CE895-4D07-40E9-92DF-80E4997CEB15}" type="sibTrans" cxnId="{0811F03F-C773-4451-9163-E5AD3F8B37AD}">
      <dgm:prSet/>
      <dgm:spPr/>
      <dgm:t>
        <a:bodyPr/>
        <a:lstStyle/>
        <a:p>
          <a:endParaRPr lang="en-IN"/>
        </a:p>
      </dgm:t>
    </dgm:pt>
    <dgm:pt modelId="{E3DA8487-CFE9-4571-9CD7-462E1AE3CFD3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z="1900" dirty="0" smtClean="0"/>
            <a:t>Streamlining of patient flow</a:t>
          </a:r>
          <a:endParaRPr lang="en-IN" sz="1900" dirty="0"/>
        </a:p>
      </dgm:t>
    </dgm:pt>
    <dgm:pt modelId="{72D9CBF3-D096-4638-A09A-3DCB4F6B26F8}" type="parTrans" cxnId="{2EDC097D-17BA-4CAF-8116-A5AA7F8FF97E}">
      <dgm:prSet/>
      <dgm:spPr/>
      <dgm:t>
        <a:bodyPr/>
        <a:lstStyle/>
        <a:p>
          <a:endParaRPr lang="en-IN"/>
        </a:p>
      </dgm:t>
    </dgm:pt>
    <dgm:pt modelId="{D7DB796D-98DA-4CBF-8CEC-41B4112D254E}" type="sibTrans" cxnId="{2EDC097D-17BA-4CAF-8116-A5AA7F8FF97E}">
      <dgm:prSet/>
      <dgm:spPr/>
      <dgm:t>
        <a:bodyPr/>
        <a:lstStyle/>
        <a:p>
          <a:endParaRPr lang="en-IN"/>
        </a:p>
      </dgm:t>
    </dgm:pt>
    <dgm:pt modelId="{6C15B934-AE10-499C-83D6-5DAD63D0CB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1900" dirty="0" smtClean="0"/>
            <a:t>Availability of Electronic Medical Record (EMR).</a:t>
          </a:r>
          <a:endParaRPr lang="en-US" sz="1900" dirty="0"/>
        </a:p>
      </dgm:t>
    </dgm:pt>
    <dgm:pt modelId="{F1C37BD0-E2EA-42BC-AC47-4073FAC9A3DE}" type="parTrans" cxnId="{868914A6-D733-4253-83E1-0C2DAF3EFBB3}">
      <dgm:prSet/>
      <dgm:spPr/>
      <dgm:t>
        <a:bodyPr/>
        <a:lstStyle/>
        <a:p>
          <a:endParaRPr lang="en-IN"/>
        </a:p>
      </dgm:t>
    </dgm:pt>
    <dgm:pt modelId="{663FACE1-AE2A-49CB-8DA3-F575BCCED41D}" type="sibTrans" cxnId="{868914A6-D733-4253-83E1-0C2DAF3EFBB3}">
      <dgm:prSet/>
      <dgm:spPr/>
      <dgm:t>
        <a:bodyPr/>
        <a:lstStyle/>
        <a:p>
          <a:endParaRPr lang="en-IN"/>
        </a:p>
      </dgm:t>
    </dgm:pt>
    <dgm:pt modelId="{15D50572-BFC1-4855-8372-2D7C839480E3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N" sz="1900" dirty="0"/>
        </a:p>
      </dgm:t>
    </dgm:pt>
    <dgm:pt modelId="{643DAC50-F502-42FA-BF2B-301AE5FF2A59}" type="parTrans" cxnId="{9894B6A9-52DB-41C5-B032-9597F6392AF3}">
      <dgm:prSet/>
      <dgm:spPr/>
      <dgm:t>
        <a:bodyPr/>
        <a:lstStyle/>
        <a:p>
          <a:endParaRPr lang="en-IN"/>
        </a:p>
      </dgm:t>
    </dgm:pt>
    <dgm:pt modelId="{052C5CCF-2D1E-4A21-B2F6-EB2B49279297}" type="sibTrans" cxnId="{9894B6A9-52DB-41C5-B032-9597F6392AF3}">
      <dgm:prSet/>
      <dgm:spPr/>
      <dgm:t>
        <a:bodyPr/>
        <a:lstStyle/>
        <a:p>
          <a:endParaRPr lang="en-IN"/>
        </a:p>
      </dgm:t>
    </dgm:pt>
    <dgm:pt modelId="{BBE96149-5E41-499E-863C-FC0B56746EE1}">
      <dgm:prSet phldrT="[Text]" custT="1"/>
      <dgm:spPr/>
      <dgm:t>
        <a:bodyPr/>
        <a:lstStyle/>
        <a:p>
          <a:pPr marL="282575" marR="0" lvl="0" indent="-168275" defTabSz="914400" eaLnBrk="1" fontAlgn="auto" latinLnBrk="0" hangingPunct="1">
            <a:lnSpc>
              <a:spcPct val="2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Incomplete/inaccurate data</a:t>
          </a:r>
          <a:endParaRPr lang="en-IN" sz="2000" dirty="0"/>
        </a:p>
      </dgm:t>
    </dgm:pt>
    <dgm:pt modelId="{3D88DA4F-7452-415C-8281-88CEC0F37715}" type="parTrans" cxnId="{C0322C77-664E-43E4-A7D4-86C28BBF9DDA}">
      <dgm:prSet/>
      <dgm:spPr/>
      <dgm:t>
        <a:bodyPr/>
        <a:lstStyle/>
        <a:p>
          <a:endParaRPr lang="en-IN"/>
        </a:p>
      </dgm:t>
    </dgm:pt>
    <dgm:pt modelId="{443B42A3-F599-4F7D-8013-31A3EC48E007}" type="sibTrans" cxnId="{C0322C77-664E-43E4-A7D4-86C28BBF9DDA}">
      <dgm:prSet/>
      <dgm:spPr/>
      <dgm:t>
        <a:bodyPr/>
        <a:lstStyle/>
        <a:p>
          <a:endParaRPr lang="en-IN"/>
        </a:p>
      </dgm:t>
    </dgm:pt>
    <dgm:pt modelId="{6021EAEE-96F5-4C6D-86A2-C223ECD4045E}">
      <dgm:prSet phldrT="[Text]" custT="1"/>
      <dgm:spPr/>
      <dgm:t>
        <a:bodyPr/>
        <a:lstStyle/>
        <a:p>
          <a:pPr marL="282575" marR="0" lvl="0" indent="-168275" defTabSz="914400" eaLnBrk="1" fontAlgn="auto" latinLnBrk="0" hangingPunct="1">
            <a:lnSpc>
              <a:spcPct val="2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Reporting errors</a:t>
          </a:r>
          <a:endParaRPr lang="en-IN" sz="2000" dirty="0"/>
        </a:p>
      </dgm:t>
    </dgm:pt>
    <dgm:pt modelId="{2DA05FCC-8737-40B1-AF6A-8AECBDA6E276}" type="parTrans" cxnId="{AF2504C4-AF72-48B2-BEFD-27B1AE15BA8B}">
      <dgm:prSet/>
      <dgm:spPr/>
      <dgm:t>
        <a:bodyPr/>
        <a:lstStyle/>
        <a:p>
          <a:endParaRPr lang="en-IN"/>
        </a:p>
      </dgm:t>
    </dgm:pt>
    <dgm:pt modelId="{C929C224-E362-4E0B-A1D1-944EE99229FC}" type="sibTrans" cxnId="{AF2504C4-AF72-48B2-BEFD-27B1AE15BA8B}">
      <dgm:prSet/>
      <dgm:spPr/>
      <dgm:t>
        <a:bodyPr/>
        <a:lstStyle/>
        <a:p>
          <a:endParaRPr lang="en-IN"/>
        </a:p>
      </dgm:t>
    </dgm:pt>
    <dgm:pt modelId="{DE22DC95-63C4-46EA-8A49-6FDFEB2E8B9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sz="1900" dirty="0" smtClean="0"/>
            <a:t>UHID for patient identification</a:t>
          </a:r>
          <a:endParaRPr lang="en-IN" sz="1900" dirty="0"/>
        </a:p>
      </dgm:t>
    </dgm:pt>
    <dgm:pt modelId="{3D4188D7-B5FF-468A-8243-D29B020C380B}" type="parTrans" cxnId="{599C6AA0-E3B3-4160-81B1-3BC20FA21E8F}">
      <dgm:prSet/>
      <dgm:spPr/>
      <dgm:t>
        <a:bodyPr/>
        <a:lstStyle/>
        <a:p>
          <a:endParaRPr lang="en-IN"/>
        </a:p>
      </dgm:t>
    </dgm:pt>
    <dgm:pt modelId="{282A65AB-4375-4BD5-AD48-A0F4B4934A9E}" type="sibTrans" cxnId="{599C6AA0-E3B3-4160-81B1-3BC20FA21E8F}">
      <dgm:prSet/>
      <dgm:spPr/>
      <dgm:t>
        <a:bodyPr/>
        <a:lstStyle/>
        <a:p>
          <a:endParaRPr lang="en-IN"/>
        </a:p>
      </dgm:t>
    </dgm:pt>
    <dgm:pt modelId="{9A4BE9A9-2ABC-4174-8B80-333566026FED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z="1900" dirty="0" smtClean="0"/>
            <a:t>ICD 10 classification of diseases</a:t>
          </a:r>
          <a:endParaRPr lang="en-IN" sz="1900" dirty="0"/>
        </a:p>
      </dgm:t>
    </dgm:pt>
    <dgm:pt modelId="{D684C6E4-A31F-4EDA-838B-F0146427ED2E}" type="parTrans" cxnId="{B92B9DCF-D176-47C9-8C06-DC9FD1690B23}">
      <dgm:prSet/>
      <dgm:spPr/>
      <dgm:t>
        <a:bodyPr/>
        <a:lstStyle/>
        <a:p>
          <a:endParaRPr lang="en-IN"/>
        </a:p>
      </dgm:t>
    </dgm:pt>
    <dgm:pt modelId="{565033D8-BB1A-4E45-9550-377B503FFCB5}" type="sibTrans" cxnId="{B92B9DCF-D176-47C9-8C06-DC9FD1690B23}">
      <dgm:prSet/>
      <dgm:spPr/>
      <dgm:t>
        <a:bodyPr/>
        <a:lstStyle/>
        <a:p>
          <a:endParaRPr lang="en-IN"/>
        </a:p>
      </dgm:t>
    </dgm:pt>
    <dgm:pt modelId="{E0BAD540-143A-42CD-AC8D-773BC87097CF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z="1900" dirty="0" smtClean="0"/>
            <a:t>Integration of diagnostic equipment with e-Upchaar</a:t>
          </a:r>
          <a:endParaRPr lang="en-IN" sz="1900" dirty="0"/>
        </a:p>
      </dgm:t>
    </dgm:pt>
    <dgm:pt modelId="{3A419EBB-E27F-4916-9BA2-1D98FFFEEA85}" type="parTrans" cxnId="{861C1F55-CEEE-4DCD-B3A7-1BC39BC1A2A1}">
      <dgm:prSet/>
      <dgm:spPr/>
      <dgm:t>
        <a:bodyPr/>
        <a:lstStyle/>
        <a:p>
          <a:endParaRPr lang="en-IN"/>
        </a:p>
      </dgm:t>
    </dgm:pt>
    <dgm:pt modelId="{B88D4419-BB02-4442-8F8E-663BA8E7E684}" type="sibTrans" cxnId="{861C1F55-CEEE-4DCD-B3A7-1BC39BC1A2A1}">
      <dgm:prSet/>
      <dgm:spPr/>
      <dgm:t>
        <a:bodyPr/>
        <a:lstStyle/>
        <a:p>
          <a:endParaRPr lang="en-IN"/>
        </a:p>
      </dgm:t>
    </dgm:pt>
    <dgm:pt modelId="{8B2C9E01-3004-431C-BFBE-A41E9949F46B}">
      <dgm:prSet/>
      <dgm:spPr/>
      <dgm:t>
        <a:bodyPr/>
        <a:lstStyle/>
        <a:p>
          <a:pPr>
            <a:lnSpc>
              <a:spcPct val="150000"/>
            </a:lnSpc>
          </a:pPr>
          <a:r>
            <a:rPr lang="en-IN" sz="1900" dirty="0" smtClean="0"/>
            <a:t>Reduction in reporting errors.</a:t>
          </a:r>
          <a:endParaRPr lang="en-US" sz="1900" dirty="0"/>
        </a:p>
      </dgm:t>
    </dgm:pt>
    <dgm:pt modelId="{FA822C8A-BC0E-4C9B-8C9B-5B1E562EB0D4}" type="parTrans" cxnId="{764AE46E-B586-4E4D-9EA2-A501173EC0FE}">
      <dgm:prSet/>
      <dgm:spPr/>
      <dgm:t>
        <a:bodyPr/>
        <a:lstStyle/>
        <a:p>
          <a:endParaRPr lang="en-IN"/>
        </a:p>
      </dgm:t>
    </dgm:pt>
    <dgm:pt modelId="{ADE0A12B-31D7-4BA2-8EB0-30B979E2DFF3}" type="sibTrans" cxnId="{764AE46E-B586-4E4D-9EA2-A501173EC0FE}">
      <dgm:prSet/>
      <dgm:spPr/>
      <dgm:t>
        <a:bodyPr/>
        <a:lstStyle/>
        <a:p>
          <a:endParaRPr lang="en-IN"/>
        </a:p>
      </dgm:t>
    </dgm:pt>
    <dgm:pt modelId="{6A08703E-BCD8-4EA6-93F6-F6C706B51704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sz="1900" dirty="0" smtClean="0"/>
            <a:t>Easy understanding of disease burden</a:t>
          </a:r>
          <a:endParaRPr lang="en-US" sz="1900" dirty="0"/>
        </a:p>
      </dgm:t>
    </dgm:pt>
    <dgm:pt modelId="{79A0B0E2-7229-41D0-BC3B-1C30F99138BE}" type="parTrans" cxnId="{81B25C40-401E-4864-B24C-87F3A592D2AF}">
      <dgm:prSet/>
      <dgm:spPr/>
      <dgm:t>
        <a:bodyPr/>
        <a:lstStyle/>
        <a:p>
          <a:endParaRPr lang="en-IN"/>
        </a:p>
      </dgm:t>
    </dgm:pt>
    <dgm:pt modelId="{4AA200AA-210C-44C1-A8E9-FB39717009BA}" type="sibTrans" cxnId="{81B25C40-401E-4864-B24C-87F3A592D2AF}">
      <dgm:prSet/>
      <dgm:spPr/>
      <dgm:t>
        <a:bodyPr/>
        <a:lstStyle/>
        <a:p>
          <a:endParaRPr lang="en-IN"/>
        </a:p>
      </dgm:t>
    </dgm:pt>
    <dgm:pt modelId="{23B5ECC3-653A-4B1A-8681-6F86A6E73B64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sz="1900" dirty="0" smtClean="0"/>
            <a:t>Timely availability of printed lab reports to patients</a:t>
          </a:r>
          <a:endParaRPr lang="en-US" sz="1900" dirty="0"/>
        </a:p>
      </dgm:t>
    </dgm:pt>
    <dgm:pt modelId="{403FDDAA-7A7B-4046-957C-EDD1B9958849}" type="parTrans" cxnId="{4D3E52C1-3522-4B78-AF0F-608183C7C074}">
      <dgm:prSet/>
      <dgm:spPr/>
      <dgm:t>
        <a:bodyPr/>
        <a:lstStyle/>
        <a:p>
          <a:endParaRPr lang="en-IN"/>
        </a:p>
      </dgm:t>
    </dgm:pt>
    <dgm:pt modelId="{23D70CB9-5AE0-4FA5-B9B0-3C22BBB7F404}" type="sibTrans" cxnId="{4D3E52C1-3522-4B78-AF0F-608183C7C074}">
      <dgm:prSet/>
      <dgm:spPr/>
      <dgm:t>
        <a:bodyPr/>
        <a:lstStyle/>
        <a:p>
          <a:endParaRPr lang="en-IN"/>
        </a:p>
      </dgm:t>
    </dgm:pt>
    <dgm:pt modelId="{00E552D3-25C0-470E-ABFD-1C73CE8512EA}">
      <dgm:prSet phldrT="[Text]" custT="1"/>
      <dgm:spPr/>
      <dgm:t>
        <a:bodyPr/>
        <a:lstStyle/>
        <a:p>
          <a:pPr marL="282575" marR="0" lvl="0" indent="-168275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Breach in continuum of care</a:t>
          </a:r>
          <a:endParaRPr lang="en-IN" sz="2000" dirty="0"/>
        </a:p>
      </dgm:t>
    </dgm:pt>
    <dgm:pt modelId="{8805F38B-7ED1-4448-9A6F-714391A3EAFF}" type="parTrans" cxnId="{FE07911D-C3E4-47A0-B63D-B35883691A23}">
      <dgm:prSet/>
      <dgm:spPr/>
      <dgm:t>
        <a:bodyPr/>
        <a:lstStyle/>
        <a:p>
          <a:endParaRPr lang="en-IN"/>
        </a:p>
      </dgm:t>
    </dgm:pt>
    <dgm:pt modelId="{1EE93AE2-B06B-4EC9-94E6-3E970386FCE1}" type="sibTrans" cxnId="{FE07911D-C3E4-47A0-B63D-B35883691A23}">
      <dgm:prSet/>
      <dgm:spPr/>
      <dgm:t>
        <a:bodyPr/>
        <a:lstStyle/>
        <a:p>
          <a:endParaRPr lang="en-IN"/>
        </a:p>
      </dgm:t>
    </dgm:pt>
    <dgm:pt modelId="{87DC27BA-8606-4C1F-B4D3-DA85C6B59172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en-IN" sz="1400" dirty="0"/>
        </a:p>
      </dgm:t>
    </dgm:pt>
    <dgm:pt modelId="{19A12B73-3B42-4AB1-9FB7-219BE35A649E}" type="parTrans" cxnId="{AF99C15F-DCE2-42A0-9CF6-18865DB09B06}">
      <dgm:prSet/>
      <dgm:spPr/>
      <dgm:t>
        <a:bodyPr/>
        <a:lstStyle/>
        <a:p>
          <a:endParaRPr lang="en-IN"/>
        </a:p>
      </dgm:t>
    </dgm:pt>
    <dgm:pt modelId="{08D9C450-FE8A-4FC9-86A5-AC90A8115DE8}" type="sibTrans" cxnId="{AF99C15F-DCE2-42A0-9CF6-18865DB09B06}">
      <dgm:prSet/>
      <dgm:spPr/>
      <dgm:t>
        <a:bodyPr/>
        <a:lstStyle/>
        <a:p>
          <a:endParaRPr lang="en-IN"/>
        </a:p>
      </dgm:t>
    </dgm:pt>
    <dgm:pt modelId="{FC751B33-D9E9-4BB2-9A59-CE49568A77CA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en-IN" sz="1400" dirty="0"/>
        </a:p>
      </dgm:t>
    </dgm:pt>
    <dgm:pt modelId="{93B819C0-4AFE-4A08-AB95-01341020FC40}" type="parTrans" cxnId="{B4B2FE8E-184C-41FA-A19D-A263D77B237E}">
      <dgm:prSet/>
      <dgm:spPr/>
      <dgm:t>
        <a:bodyPr/>
        <a:lstStyle/>
        <a:p>
          <a:endParaRPr lang="en-IN"/>
        </a:p>
      </dgm:t>
    </dgm:pt>
    <dgm:pt modelId="{0DB26B45-8BEC-4E80-A231-88FDD65BF146}" type="sibTrans" cxnId="{B4B2FE8E-184C-41FA-A19D-A263D77B237E}">
      <dgm:prSet/>
      <dgm:spPr/>
      <dgm:t>
        <a:bodyPr/>
        <a:lstStyle/>
        <a:p>
          <a:endParaRPr lang="en-IN"/>
        </a:p>
      </dgm:t>
    </dgm:pt>
    <dgm:pt modelId="{A07AB89C-0893-4AB3-81DC-8BD884D2397A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en-IN" sz="1600" dirty="0"/>
        </a:p>
      </dgm:t>
    </dgm:pt>
    <dgm:pt modelId="{A9A14463-81C9-4718-89F4-6D82E0DED337}" type="parTrans" cxnId="{DADEA0A4-7C0A-4505-8392-1032612B5FAD}">
      <dgm:prSet/>
      <dgm:spPr/>
      <dgm:t>
        <a:bodyPr/>
        <a:lstStyle/>
        <a:p>
          <a:endParaRPr lang="en-IN"/>
        </a:p>
      </dgm:t>
    </dgm:pt>
    <dgm:pt modelId="{F018E334-88DA-40A5-B14D-89480F3E790B}" type="sibTrans" cxnId="{DADEA0A4-7C0A-4505-8392-1032612B5FAD}">
      <dgm:prSet/>
      <dgm:spPr/>
      <dgm:t>
        <a:bodyPr/>
        <a:lstStyle/>
        <a:p>
          <a:endParaRPr lang="en-IN"/>
        </a:p>
      </dgm:t>
    </dgm:pt>
    <dgm:pt modelId="{8DA3E46B-DE0F-45F9-B34E-E91EBC31E5C2}">
      <dgm:prSet/>
      <dgm:spPr/>
      <dgm:t>
        <a:bodyPr/>
        <a:lstStyle/>
        <a:p>
          <a:pPr>
            <a:lnSpc>
              <a:spcPct val="150000"/>
            </a:lnSpc>
          </a:pPr>
          <a:endParaRPr lang="en-US" sz="1900" dirty="0"/>
        </a:p>
      </dgm:t>
    </dgm:pt>
    <dgm:pt modelId="{1273DF11-8C4B-444C-BA71-2C2A124546DF}" type="parTrans" cxnId="{B675DD48-FE97-4CF8-BAC8-8ADA783D2451}">
      <dgm:prSet/>
      <dgm:spPr/>
      <dgm:t>
        <a:bodyPr/>
        <a:lstStyle/>
        <a:p>
          <a:endParaRPr lang="en-IN"/>
        </a:p>
      </dgm:t>
    </dgm:pt>
    <dgm:pt modelId="{A1374F98-3E2B-4B59-A926-D198FBDAAA44}" type="sibTrans" cxnId="{B675DD48-FE97-4CF8-BAC8-8ADA783D2451}">
      <dgm:prSet/>
      <dgm:spPr/>
      <dgm:t>
        <a:bodyPr/>
        <a:lstStyle/>
        <a:p>
          <a:endParaRPr lang="en-IN"/>
        </a:p>
      </dgm:t>
    </dgm:pt>
    <dgm:pt modelId="{DE61772E-B936-4E64-8D54-5FB89BF7B32F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en-IN" sz="1600" dirty="0"/>
        </a:p>
      </dgm:t>
    </dgm:pt>
    <dgm:pt modelId="{CCC20E0F-A185-47F4-BF62-C6413859EE34}" type="parTrans" cxnId="{81DD3D73-24BF-43D4-ACAE-7BFDA24CA0C3}">
      <dgm:prSet/>
      <dgm:spPr/>
      <dgm:t>
        <a:bodyPr/>
        <a:lstStyle/>
        <a:p>
          <a:endParaRPr lang="en-IN"/>
        </a:p>
      </dgm:t>
    </dgm:pt>
    <dgm:pt modelId="{A238717F-073D-488B-B0A1-078DBB3BC9C2}" type="sibTrans" cxnId="{81DD3D73-24BF-43D4-ACAE-7BFDA24CA0C3}">
      <dgm:prSet/>
      <dgm:spPr/>
      <dgm:t>
        <a:bodyPr/>
        <a:lstStyle/>
        <a:p>
          <a:endParaRPr lang="en-IN"/>
        </a:p>
      </dgm:t>
    </dgm:pt>
    <dgm:pt modelId="{5CFBFA98-A5B1-4585-A743-F7745E524892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z="1900" dirty="0" smtClean="0"/>
            <a:t>Bar code stickers for patient samples</a:t>
          </a:r>
          <a:endParaRPr lang="en-IN" sz="1900" dirty="0"/>
        </a:p>
      </dgm:t>
    </dgm:pt>
    <dgm:pt modelId="{A844A723-6222-4303-A3E4-84B889A82A69}" type="sibTrans" cxnId="{BD192C2D-8AB9-40AE-8947-7D2FCBA4C4C1}">
      <dgm:prSet/>
      <dgm:spPr/>
      <dgm:t>
        <a:bodyPr/>
        <a:lstStyle/>
        <a:p>
          <a:endParaRPr lang="en-IN"/>
        </a:p>
      </dgm:t>
    </dgm:pt>
    <dgm:pt modelId="{600C54EF-9F65-45BC-B008-92DBC5BC6CD5}" type="parTrans" cxnId="{BD192C2D-8AB9-40AE-8947-7D2FCBA4C4C1}">
      <dgm:prSet/>
      <dgm:spPr/>
      <dgm:t>
        <a:bodyPr/>
        <a:lstStyle/>
        <a:p>
          <a:endParaRPr lang="en-IN"/>
        </a:p>
      </dgm:t>
    </dgm:pt>
    <dgm:pt modelId="{BC74873F-062A-41B1-B3BA-2F9B592C870F}">
      <dgm:prSet phldrT="[Text]" custT="1"/>
      <dgm:spPr/>
      <dgm:t>
        <a:bodyPr/>
        <a:lstStyle/>
        <a:p>
          <a:pPr marL="282575" lvl="1" indent="-168275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IN" sz="100" dirty="0"/>
        </a:p>
      </dgm:t>
    </dgm:pt>
    <dgm:pt modelId="{469A57A0-F76B-498D-BE86-0E12E9E4879A}" type="parTrans" cxnId="{6CF6C409-DB82-42E3-8E26-0F1324ADC853}">
      <dgm:prSet/>
      <dgm:spPr/>
      <dgm:t>
        <a:bodyPr/>
        <a:lstStyle/>
        <a:p>
          <a:endParaRPr lang="en-IN"/>
        </a:p>
      </dgm:t>
    </dgm:pt>
    <dgm:pt modelId="{CE4AE249-718B-4EFA-B3CA-4505E9EF36D5}" type="sibTrans" cxnId="{6CF6C409-DB82-42E3-8E26-0F1324ADC853}">
      <dgm:prSet/>
      <dgm:spPr/>
      <dgm:t>
        <a:bodyPr/>
        <a:lstStyle/>
        <a:p>
          <a:endParaRPr lang="en-IN"/>
        </a:p>
      </dgm:t>
    </dgm:pt>
    <dgm:pt modelId="{9FE0DED3-E5C9-43EA-8A6F-3CAADFA6F2A0}">
      <dgm:prSet phldrT="[Text]" custT="1"/>
      <dgm:spPr/>
      <dgm:t>
        <a:bodyPr/>
        <a:lstStyle/>
        <a:p>
          <a:pPr marL="282575" lvl="1" indent="-168275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IN" sz="1400" dirty="0"/>
        </a:p>
      </dgm:t>
    </dgm:pt>
    <dgm:pt modelId="{6EED1C04-9456-4120-8311-28C1C688D806}" type="parTrans" cxnId="{24D2AC78-B5D6-43D0-B998-ACDEBAC88172}">
      <dgm:prSet/>
      <dgm:spPr/>
      <dgm:t>
        <a:bodyPr/>
        <a:lstStyle/>
        <a:p>
          <a:endParaRPr lang="en-IN"/>
        </a:p>
      </dgm:t>
    </dgm:pt>
    <dgm:pt modelId="{7742B2BC-778F-4F38-AE95-0A598080763F}" type="sibTrans" cxnId="{24D2AC78-B5D6-43D0-B998-ACDEBAC88172}">
      <dgm:prSet/>
      <dgm:spPr/>
      <dgm:t>
        <a:bodyPr/>
        <a:lstStyle/>
        <a:p>
          <a:endParaRPr lang="en-IN"/>
        </a:p>
      </dgm:t>
    </dgm:pt>
    <dgm:pt modelId="{10959FE7-7AE4-4B15-AD8F-FA011783B533}">
      <dgm:prSet phldrT="[Text]" custT="1"/>
      <dgm:spPr/>
      <dgm:t>
        <a:bodyPr/>
        <a:lstStyle/>
        <a:p>
          <a:pPr marL="282575" marR="0" lvl="0" indent="-168275" defTabSz="914400" eaLnBrk="1" fontAlgn="auto" latinLnBrk="0" hangingPunct="1">
            <a:lnSpc>
              <a:spcPct val="2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sz="1200" dirty="0"/>
        </a:p>
      </dgm:t>
    </dgm:pt>
    <dgm:pt modelId="{BC340BC8-6045-4780-B1DB-D13597C55018}" type="parTrans" cxnId="{5AC28677-AEDE-4106-994D-28C2EA8069D2}">
      <dgm:prSet/>
      <dgm:spPr/>
      <dgm:t>
        <a:bodyPr/>
        <a:lstStyle/>
        <a:p>
          <a:endParaRPr lang="en-IN"/>
        </a:p>
      </dgm:t>
    </dgm:pt>
    <dgm:pt modelId="{97FE1801-172D-4BDC-98A9-AA75F4817757}" type="sibTrans" cxnId="{5AC28677-AEDE-4106-994D-28C2EA8069D2}">
      <dgm:prSet/>
      <dgm:spPr/>
      <dgm:t>
        <a:bodyPr/>
        <a:lstStyle/>
        <a:p>
          <a:endParaRPr lang="en-IN"/>
        </a:p>
      </dgm:t>
    </dgm:pt>
    <dgm:pt modelId="{712F3EB5-74A4-40E6-9758-2DF2AE32E57D}">
      <dgm:prSet phldrT="[Text]" custT="1"/>
      <dgm:spPr/>
      <dgm:t>
        <a:bodyPr/>
        <a:lstStyle/>
        <a:p>
          <a:pPr marL="282575" marR="0" lvl="0" indent="-168275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 Manpower constraints</a:t>
          </a:r>
          <a:endParaRPr lang="en-IN" sz="2000" dirty="0"/>
        </a:p>
      </dgm:t>
    </dgm:pt>
    <dgm:pt modelId="{2ADAEC48-74A0-4E8C-AC7A-2C4AD3B8F02D}" type="parTrans" cxnId="{86BD9AA8-B1A7-4861-AAEC-93BCF40D3B22}">
      <dgm:prSet/>
      <dgm:spPr/>
      <dgm:t>
        <a:bodyPr/>
        <a:lstStyle/>
        <a:p>
          <a:endParaRPr lang="en-IN"/>
        </a:p>
      </dgm:t>
    </dgm:pt>
    <dgm:pt modelId="{15714E6A-DA19-4FD1-8987-AA8DB0484EC5}" type="sibTrans" cxnId="{86BD9AA8-B1A7-4861-AAEC-93BCF40D3B22}">
      <dgm:prSet/>
      <dgm:spPr/>
      <dgm:t>
        <a:bodyPr/>
        <a:lstStyle/>
        <a:p>
          <a:endParaRPr lang="en-IN"/>
        </a:p>
      </dgm:t>
    </dgm:pt>
    <dgm:pt modelId="{34D38CAF-F548-4BBD-BAC9-0DE1C46C43AA}">
      <dgm:prSet phldrT="[Text]" custT="1"/>
      <dgm:spPr/>
      <dgm:t>
        <a:bodyPr/>
        <a:lstStyle/>
        <a:p>
          <a:pPr marL="282575" marR="0" lvl="0" indent="-168275" defTabSz="914400" eaLnBrk="1" fontAlgn="auto" latinLnBrk="0" hangingPunct="1">
            <a:lnSpc>
              <a:spcPct val="2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sz="400" dirty="0"/>
        </a:p>
      </dgm:t>
    </dgm:pt>
    <dgm:pt modelId="{FE71C319-15FF-4365-8367-367FA491B8A3}" type="parTrans" cxnId="{57BDC557-7DAF-48F9-BA3B-632108FA18C0}">
      <dgm:prSet/>
      <dgm:spPr/>
      <dgm:t>
        <a:bodyPr/>
        <a:lstStyle/>
        <a:p>
          <a:endParaRPr lang="en-IN"/>
        </a:p>
      </dgm:t>
    </dgm:pt>
    <dgm:pt modelId="{096CBF34-9CDD-4954-8AB6-F330828A1FF0}" type="sibTrans" cxnId="{57BDC557-7DAF-48F9-BA3B-632108FA18C0}">
      <dgm:prSet/>
      <dgm:spPr/>
      <dgm:t>
        <a:bodyPr/>
        <a:lstStyle/>
        <a:p>
          <a:endParaRPr lang="en-IN"/>
        </a:p>
      </dgm:t>
    </dgm:pt>
    <dgm:pt modelId="{3CF78C0F-000B-40A6-BD9B-77166079D85C}">
      <dgm:prSet phldrT="[Text]" custT="1"/>
      <dgm:spPr/>
      <dgm:t>
        <a:bodyPr/>
        <a:lstStyle/>
        <a:p>
          <a:pPr marL="282575" marR="0" lvl="0" indent="-168275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sz="2000" dirty="0"/>
        </a:p>
      </dgm:t>
    </dgm:pt>
    <dgm:pt modelId="{FED28ACE-B5E3-45B0-A88E-F08C616475B9}" type="parTrans" cxnId="{A046683C-2104-4A10-B1F0-A743DCE387CB}">
      <dgm:prSet/>
      <dgm:spPr/>
      <dgm:t>
        <a:bodyPr/>
        <a:lstStyle/>
        <a:p>
          <a:endParaRPr lang="en-IN"/>
        </a:p>
      </dgm:t>
    </dgm:pt>
    <dgm:pt modelId="{5F79777A-4223-4BA8-B3A7-BB23BA94421E}" type="sibTrans" cxnId="{A046683C-2104-4A10-B1F0-A743DCE387CB}">
      <dgm:prSet/>
      <dgm:spPr/>
      <dgm:t>
        <a:bodyPr/>
        <a:lstStyle/>
        <a:p>
          <a:endParaRPr lang="en-IN"/>
        </a:p>
      </dgm:t>
    </dgm:pt>
    <dgm:pt modelId="{157A7D8B-BBE7-46F4-AF7E-767046D5F7F2}" type="pres">
      <dgm:prSet presAssocID="{443626BA-3AFA-446C-962E-86E6EA5E96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63E81DA-6F1B-422A-84E2-39D0621A9720}" type="pres">
      <dgm:prSet presAssocID="{AE6EE22F-E4A1-4FE6-860C-BDB02F3BED52}" presName="composite" presStyleCnt="0"/>
      <dgm:spPr/>
    </dgm:pt>
    <dgm:pt modelId="{B08DE30B-FC81-4A8C-A383-ECCB6EA7A097}" type="pres">
      <dgm:prSet presAssocID="{AE6EE22F-E4A1-4FE6-860C-BDB02F3BED52}" presName="parTx" presStyleLbl="alignNode1" presStyleIdx="0" presStyleCnt="3" custLinFactNeighborX="-522" custLinFactNeighborY="16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2567EA-AAD7-46BF-A8B0-A3D45172951E}" type="pres">
      <dgm:prSet presAssocID="{AE6EE22F-E4A1-4FE6-860C-BDB02F3BED52}" presName="desTx" presStyleLbl="alignAccFollowNode1" presStyleIdx="0" presStyleCnt="3" custLinFactNeighborX="-1531" custLinFactNeighborY="47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988F96F-2625-4F96-BFA2-2895923FBD9E}" type="pres">
      <dgm:prSet presAssocID="{1E9CAF73-0A81-4FAC-ADF1-6C7C0B7596AC}" presName="space" presStyleCnt="0"/>
      <dgm:spPr/>
    </dgm:pt>
    <dgm:pt modelId="{51BB0B90-A8C4-4505-B395-BFF40C121BA3}" type="pres">
      <dgm:prSet presAssocID="{102421D2-F9EE-4EB6-96E3-8C4D882DF0B3}" presName="composite" presStyleCnt="0"/>
      <dgm:spPr/>
    </dgm:pt>
    <dgm:pt modelId="{54B5867C-9AF4-449F-9CFE-3CB9180858E1}" type="pres">
      <dgm:prSet presAssocID="{102421D2-F9EE-4EB6-96E3-8C4D882DF0B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00A18B-BC21-4618-888E-8326C8280284}" type="pres">
      <dgm:prSet presAssocID="{102421D2-F9EE-4EB6-96E3-8C4D882DF0B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39FF88-DEEE-4106-9026-0DBE0631B81B}" type="pres">
      <dgm:prSet presAssocID="{EE8BE02C-2448-4A47-98C6-43CA968A1B5C}" presName="space" presStyleCnt="0"/>
      <dgm:spPr/>
    </dgm:pt>
    <dgm:pt modelId="{64155FA2-55A1-4B41-B6D1-BB1F5EE39C8E}" type="pres">
      <dgm:prSet presAssocID="{3751699A-4806-40CE-8A67-21BF32894924}" presName="composite" presStyleCnt="0"/>
      <dgm:spPr/>
    </dgm:pt>
    <dgm:pt modelId="{8884B209-8560-445C-8AF3-40A43944DBFA}" type="pres">
      <dgm:prSet presAssocID="{3751699A-4806-40CE-8A67-21BF3289492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0F19F3-6BBA-46D2-9D00-6111931A077A}" type="pres">
      <dgm:prSet presAssocID="{3751699A-4806-40CE-8A67-21BF3289492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246303F-882F-49F1-B57C-C2F770C7BFA7}" type="presOf" srcId="{E3DA8487-CFE9-4571-9CD7-462E1AE3CFD3}" destId="{870F19F3-6BBA-46D2-9D00-6111931A077A}" srcOrd="0" destOrd="0" presId="urn:microsoft.com/office/officeart/2005/8/layout/hList1"/>
    <dgm:cxn modelId="{910A4522-05FE-4C66-91AF-B9C096383611}" type="presOf" srcId="{A07AB89C-0893-4AB3-81DC-8BD884D2397A}" destId="{2F00A18B-BC21-4618-888E-8326C8280284}" srcOrd="0" destOrd="3" presId="urn:microsoft.com/office/officeart/2005/8/layout/hList1"/>
    <dgm:cxn modelId="{49E2567B-D009-4BA6-9590-CA142C7A6601}" srcId="{AE6EE22F-E4A1-4FE6-860C-BDB02F3BED52}" destId="{C8E11DCC-5639-4D4F-9E1E-25BA68F9BE02}" srcOrd="0" destOrd="0" parTransId="{C2498596-8F78-42E4-9728-4F5EE5F62AF5}" sibTransId="{EB63AECD-5FE2-4DD0-BD3D-B566B6B7A957}"/>
    <dgm:cxn modelId="{6A67FEA5-7A4E-4A34-A48E-0798A37A078D}" type="presOf" srcId="{712F3EB5-74A4-40E6-9758-2DF2AE32E57D}" destId="{4E2567EA-AAD7-46BF-A8B0-A3D45172951E}" srcOrd="0" destOrd="9" presId="urn:microsoft.com/office/officeart/2005/8/layout/hList1"/>
    <dgm:cxn modelId="{86BD9AA8-B1A7-4861-AAEC-93BCF40D3B22}" srcId="{AE6EE22F-E4A1-4FE6-860C-BDB02F3BED52}" destId="{712F3EB5-74A4-40E6-9758-2DF2AE32E57D}" srcOrd="9" destOrd="0" parTransId="{2ADAEC48-74A0-4E8C-AC7A-2C4AD3B8F02D}" sibTransId="{15714E6A-DA19-4FD1-8987-AA8DB0484EC5}"/>
    <dgm:cxn modelId="{B92B9DCF-D176-47C9-8C06-DC9FD1690B23}" srcId="{102421D2-F9EE-4EB6-96E3-8C4D882DF0B3}" destId="{9A4BE9A9-2ABC-4174-8B80-333566026FED}" srcOrd="5" destOrd="0" parTransId="{D684C6E4-A31F-4EDA-838B-F0146427ED2E}" sibTransId="{565033D8-BB1A-4E45-9550-377B503FFCB5}"/>
    <dgm:cxn modelId="{57B1D7ED-191E-495C-A0A5-8F048D42B402}" type="presOf" srcId="{E0BAD540-143A-42CD-AC8D-773BC87097CF}" destId="{2F00A18B-BC21-4618-888E-8326C8280284}" srcOrd="0" destOrd="7" presId="urn:microsoft.com/office/officeart/2005/8/layout/hList1"/>
    <dgm:cxn modelId="{24D2AC78-B5D6-43D0-B998-ACDEBAC88172}" srcId="{AE6EE22F-E4A1-4FE6-860C-BDB02F3BED52}" destId="{9FE0DED3-E5C9-43EA-8A6F-3CAADFA6F2A0}" srcOrd="1" destOrd="0" parTransId="{6EED1C04-9456-4120-8311-28C1C688D806}" sibTransId="{7742B2BC-778F-4F38-AE95-0A598080763F}"/>
    <dgm:cxn modelId="{BDB7B4F4-319B-45D5-913D-FD942460BB13}" type="presOf" srcId="{8DA3E46B-DE0F-45F9-B34E-E91EBC31E5C2}" destId="{870F19F3-6BBA-46D2-9D00-6111931A077A}" srcOrd="0" destOrd="4" presId="urn:microsoft.com/office/officeart/2005/8/layout/hList1"/>
    <dgm:cxn modelId="{EC29C474-8E11-4196-9C04-B0607CA09D62}" type="presOf" srcId="{10959FE7-7AE4-4B15-AD8F-FA011783B533}" destId="{4E2567EA-AAD7-46BF-A8B0-A3D45172951E}" srcOrd="0" destOrd="6" presId="urn:microsoft.com/office/officeart/2005/8/layout/hList1"/>
    <dgm:cxn modelId="{81DD3D73-24BF-43D4-ACAE-7BFDA24CA0C3}" srcId="{102421D2-F9EE-4EB6-96E3-8C4D882DF0B3}" destId="{DE61772E-B936-4E64-8D54-5FB89BF7B32F}" srcOrd="6" destOrd="0" parTransId="{CCC20E0F-A185-47F4-BF62-C6413859EE34}" sibTransId="{A238717F-073D-488B-B0A1-078DBB3BC9C2}"/>
    <dgm:cxn modelId="{C8F5027E-9D26-4143-AFCE-0C55A304D176}" type="presOf" srcId="{87DC27BA-8606-4C1F-B4D3-DA85C6B59172}" destId="{870F19F3-6BBA-46D2-9D00-6111931A077A}" srcOrd="0" destOrd="1" presId="urn:microsoft.com/office/officeart/2005/8/layout/hList1"/>
    <dgm:cxn modelId="{FD6EBC0C-CFB1-4A1D-A37B-6CA7F8A4156D}" type="presOf" srcId="{6C15B934-AE10-499C-83D6-5DAD63D0CB55}" destId="{870F19F3-6BBA-46D2-9D00-6111931A077A}" srcOrd="0" destOrd="2" presId="urn:microsoft.com/office/officeart/2005/8/layout/hList1"/>
    <dgm:cxn modelId="{48664651-C208-439F-ADC0-2A0903957718}" type="presOf" srcId="{6021EAEE-96F5-4C6D-86A2-C223ECD4045E}" destId="{4E2567EA-AAD7-46BF-A8B0-A3D45172951E}" srcOrd="0" destOrd="5" presId="urn:microsoft.com/office/officeart/2005/8/layout/hList1"/>
    <dgm:cxn modelId="{868914A6-D733-4253-83E1-0C2DAF3EFBB3}" srcId="{3751699A-4806-40CE-8A67-21BF32894924}" destId="{6C15B934-AE10-499C-83D6-5DAD63D0CB55}" srcOrd="2" destOrd="0" parTransId="{F1C37BD0-E2EA-42BC-AC47-4073FAC9A3DE}" sibTransId="{663FACE1-AE2A-49CB-8DA3-F575BCCED41D}"/>
    <dgm:cxn modelId="{FE07911D-C3E4-47A0-B63D-B35883691A23}" srcId="{AE6EE22F-E4A1-4FE6-860C-BDB02F3BED52}" destId="{00E552D3-25C0-470E-ABFD-1C73CE8512EA}" srcOrd="7" destOrd="0" parTransId="{8805F38B-7ED1-4448-9A6F-714391A3EAFF}" sibTransId="{1EE93AE2-B06B-4EC9-94E6-3E970386FCE1}"/>
    <dgm:cxn modelId="{B9448FE4-F5DB-414A-900E-D4C1F478D3C0}" type="presOf" srcId="{9FE0DED3-E5C9-43EA-8A6F-3CAADFA6F2A0}" destId="{4E2567EA-AAD7-46BF-A8B0-A3D45172951E}" srcOrd="0" destOrd="1" presId="urn:microsoft.com/office/officeart/2005/8/layout/hList1"/>
    <dgm:cxn modelId="{6CF6C409-DB82-42E3-8E26-0F1324ADC853}" srcId="{AE6EE22F-E4A1-4FE6-860C-BDB02F3BED52}" destId="{BC74873F-062A-41B1-B3BA-2F9B592C870F}" srcOrd="2" destOrd="0" parTransId="{469A57A0-F76B-498D-BE86-0E12E9E4879A}" sibTransId="{CE4AE249-718B-4EFA-B3CA-4505E9EF36D5}"/>
    <dgm:cxn modelId="{E42FAD66-E347-4B48-BDD1-36354212954E}" type="presOf" srcId="{3CF78C0F-000B-40A6-BD9B-77166079D85C}" destId="{4E2567EA-AAD7-46BF-A8B0-A3D45172951E}" srcOrd="0" destOrd="8" presId="urn:microsoft.com/office/officeart/2005/8/layout/hList1"/>
    <dgm:cxn modelId="{9894B6A9-52DB-41C5-B032-9597F6392AF3}" srcId="{AE6EE22F-E4A1-4FE6-860C-BDB02F3BED52}" destId="{15D50572-BFC1-4855-8372-2D7C839480E3}" srcOrd="10" destOrd="0" parTransId="{643DAC50-F502-42FA-BF2B-301AE5FF2A59}" sibTransId="{052C5CCF-2D1E-4A21-B2F6-EB2B49279297}"/>
    <dgm:cxn modelId="{5AC28677-AEDE-4106-994D-28C2EA8069D2}" srcId="{AE6EE22F-E4A1-4FE6-860C-BDB02F3BED52}" destId="{10959FE7-7AE4-4B15-AD8F-FA011783B533}" srcOrd="6" destOrd="0" parTransId="{BC340BC8-6045-4780-B1DB-D13597C55018}" sibTransId="{97FE1801-172D-4BDC-98A9-AA75F4817757}"/>
    <dgm:cxn modelId="{A046683C-2104-4A10-B1F0-A743DCE387CB}" srcId="{AE6EE22F-E4A1-4FE6-860C-BDB02F3BED52}" destId="{3CF78C0F-000B-40A6-BD9B-77166079D85C}" srcOrd="8" destOrd="0" parTransId="{FED28ACE-B5E3-45B0-A88E-F08C616475B9}" sibTransId="{5F79777A-4223-4BA8-B3A7-BB23BA94421E}"/>
    <dgm:cxn modelId="{1F30EF9C-9679-4040-8D61-ED10E9F57C2C}" type="presOf" srcId="{DE61772E-B936-4E64-8D54-5FB89BF7B32F}" destId="{2F00A18B-BC21-4618-888E-8326C8280284}" srcOrd="0" destOrd="6" presId="urn:microsoft.com/office/officeart/2005/8/layout/hList1"/>
    <dgm:cxn modelId="{B4B2FE8E-184C-41FA-A19D-A263D77B237E}" srcId="{102421D2-F9EE-4EB6-96E3-8C4D882DF0B3}" destId="{FC751B33-D9E9-4BB2-9A59-CE49568A77CA}" srcOrd="1" destOrd="0" parTransId="{93B819C0-4AFE-4A08-AB95-01341020FC40}" sibTransId="{0DB26B45-8BEC-4E80-A231-88FDD65BF146}"/>
    <dgm:cxn modelId="{1C55F59E-ADC4-43F0-BD96-EDC258212A6E}" type="presOf" srcId="{DE22DC95-63C4-46EA-8A49-6FDFEB2E8B9D}" destId="{2F00A18B-BC21-4618-888E-8326C8280284}" srcOrd="0" destOrd="2" presId="urn:microsoft.com/office/officeart/2005/8/layout/hList1"/>
    <dgm:cxn modelId="{DADEA0A4-7C0A-4505-8392-1032612B5FAD}" srcId="{102421D2-F9EE-4EB6-96E3-8C4D882DF0B3}" destId="{A07AB89C-0893-4AB3-81DC-8BD884D2397A}" srcOrd="3" destOrd="0" parTransId="{A9A14463-81C9-4718-89F4-6D82E0DED337}" sibTransId="{F018E334-88DA-40A5-B14D-89480F3E790B}"/>
    <dgm:cxn modelId="{603C9F9D-55CA-4F91-ABDC-08A35C0C1E27}" type="presOf" srcId="{23B5ECC3-653A-4B1A-8681-6F86A6E73B64}" destId="{870F19F3-6BBA-46D2-9D00-6111931A077A}" srcOrd="0" destOrd="6" presId="urn:microsoft.com/office/officeart/2005/8/layout/hList1"/>
    <dgm:cxn modelId="{1EAEA3BF-5F8D-43FF-B46D-413983C593D6}" type="presOf" srcId="{BBE96149-5E41-499E-863C-FC0B56746EE1}" destId="{4E2567EA-AAD7-46BF-A8B0-A3D45172951E}" srcOrd="0" destOrd="3" presId="urn:microsoft.com/office/officeart/2005/8/layout/hList1"/>
    <dgm:cxn modelId="{8AC222FD-3BC4-4E5A-BA58-D7452000D6F5}" type="presOf" srcId="{102421D2-F9EE-4EB6-96E3-8C4D882DF0B3}" destId="{54B5867C-9AF4-449F-9CFE-3CB9180858E1}" srcOrd="0" destOrd="0" presId="urn:microsoft.com/office/officeart/2005/8/layout/hList1"/>
    <dgm:cxn modelId="{88DC339C-19BE-4FBD-A892-FE49F261E3B9}" type="presOf" srcId="{34D38CAF-F548-4BBD-BAC9-0DE1C46C43AA}" destId="{4E2567EA-AAD7-46BF-A8B0-A3D45172951E}" srcOrd="0" destOrd="4" presId="urn:microsoft.com/office/officeart/2005/8/layout/hList1"/>
    <dgm:cxn modelId="{B675DD48-FE97-4CF8-BAC8-8ADA783D2451}" srcId="{3751699A-4806-40CE-8A67-21BF32894924}" destId="{8DA3E46B-DE0F-45F9-B34E-E91EBC31E5C2}" srcOrd="4" destOrd="0" parTransId="{1273DF11-8C4B-444C-BA71-2C2A124546DF}" sibTransId="{A1374F98-3E2B-4B59-A926-D198FBDAAA44}"/>
    <dgm:cxn modelId="{6222606D-3AB5-4B8C-95A2-9FF84D09B144}" type="presOf" srcId="{7D12CE2C-4DCD-4A90-89E1-6EE0372BF7A4}" destId="{2F00A18B-BC21-4618-888E-8326C8280284}" srcOrd="0" destOrd="0" presId="urn:microsoft.com/office/officeart/2005/8/layout/hList1"/>
    <dgm:cxn modelId="{764AE46E-B586-4E4D-9EA2-A501173EC0FE}" srcId="{3751699A-4806-40CE-8A67-21BF32894924}" destId="{8B2C9E01-3004-431C-BFBE-A41E9949F46B}" srcOrd="3" destOrd="0" parTransId="{FA822C8A-BC0E-4C9B-8C9B-5B1E562EB0D4}" sibTransId="{ADE0A12B-31D7-4BA2-8EB0-30B979E2DFF3}"/>
    <dgm:cxn modelId="{81B25C40-401E-4864-B24C-87F3A592D2AF}" srcId="{3751699A-4806-40CE-8A67-21BF32894924}" destId="{6A08703E-BCD8-4EA6-93F6-F6C706B51704}" srcOrd="5" destOrd="0" parTransId="{79A0B0E2-7229-41D0-BC3B-1C30F99138BE}" sibTransId="{4AA200AA-210C-44C1-A8E9-FB39717009BA}"/>
    <dgm:cxn modelId="{FCD3AEF4-2E94-4F3A-8CBA-F763E47823CB}" type="presOf" srcId="{AE6EE22F-E4A1-4FE6-860C-BDB02F3BED52}" destId="{B08DE30B-FC81-4A8C-A383-ECCB6EA7A097}" srcOrd="0" destOrd="0" presId="urn:microsoft.com/office/officeart/2005/8/layout/hList1"/>
    <dgm:cxn modelId="{AF2504C4-AF72-48B2-BEFD-27B1AE15BA8B}" srcId="{AE6EE22F-E4A1-4FE6-860C-BDB02F3BED52}" destId="{6021EAEE-96F5-4C6D-86A2-C223ECD4045E}" srcOrd="5" destOrd="0" parTransId="{2DA05FCC-8737-40B1-AF6A-8AECBDA6E276}" sibTransId="{C929C224-E362-4E0B-A1D1-944EE99229FC}"/>
    <dgm:cxn modelId="{132E213D-E3FC-4A42-B93B-DFF3E196301F}" type="presOf" srcId="{BC74873F-062A-41B1-B3BA-2F9B592C870F}" destId="{4E2567EA-AAD7-46BF-A8B0-A3D45172951E}" srcOrd="0" destOrd="2" presId="urn:microsoft.com/office/officeart/2005/8/layout/hList1"/>
    <dgm:cxn modelId="{912DC69D-BC95-40B0-857C-E36B2CF9A0D4}" type="presOf" srcId="{15D50572-BFC1-4855-8372-2D7C839480E3}" destId="{4E2567EA-AAD7-46BF-A8B0-A3D45172951E}" srcOrd="0" destOrd="10" presId="urn:microsoft.com/office/officeart/2005/8/layout/hList1"/>
    <dgm:cxn modelId="{C0322C77-664E-43E4-A7D4-86C28BBF9DDA}" srcId="{AE6EE22F-E4A1-4FE6-860C-BDB02F3BED52}" destId="{BBE96149-5E41-499E-863C-FC0B56746EE1}" srcOrd="3" destOrd="0" parTransId="{3D88DA4F-7452-415C-8281-88CEC0F37715}" sibTransId="{443B42A3-F599-4F7D-8013-31A3EC48E007}"/>
    <dgm:cxn modelId="{599C6AA0-E3B3-4160-81B1-3BC20FA21E8F}" srcId="{102421D2-F9EE-4EB6-96E3-8C4D882DF0B3}" destId="{DE22DC95-63C4-46EA-8A49-6FDFEB2E8B9D}" srcOrd="2" destOrd="0" parTransId="{3D4188D7-B5FF-468A-8243-D29B020C380B}" sibTransId="{282A65AB-4375-4BD5-AD48-A0F4B4934A9E}"/>
    <dgm:cxn modelId="{255A5125-A10C-4C16-98B1-FF564D93D1F8}" srcId="{443626BA-3AFA-446C-962E-86E6EA5E9678}" destId="{AE6EE22F-E4A1-4FE6-860C-BDB02F3BED52}" srcOrd="0" destOrd="0" parTransId="{341AE819-A850-46CD-B7B8-F12C20E320BC}" sibTransId="{1E9CAF73-0A81-4FAC-ADF1-6C7C0B7596AC}"/>
    <dgm:cxn modelId="{7E830AEB-60D9-4142-AB39-5B5F6ACBF8E0}" type="presOf" srcId="{8B2C9E01-3004-431C-BFBE-A41E9949F46B}" destId="{870F19F3-6BBA-46D2-9D00-6111931A077A}" srcOrd="0" destOrd="3" presId="urn:microsoft.com/office/officeart/2005/8/layout/hList1"/>
    <dgm:cxn modelId="{AC088FAF-ED88-4AB7-9DFB-B52B0B1746F6}" type="presOf" srcId="{9A4BE9A9-2ABC-4174-8B80-333566026FED}" destId="{2F00A18B-BC21-4618-888E-8326C8280284}" srcOrd="0" destOrd="5" presId="urn:microsoft.com/office/officeart/2005/8/layout/hList1"/>
    <dgm:cxn modelId="{FE61F2B2-C25A-42BF-9685-1F2AB29181F6}" type="presOf" srcId="{5CFBFA98-A5B1-4585-A743-F7745E524892}" destId="{2F00A18B-BC21-4618-888E-8326C8280284}" srcOrd="0" destOrd="4" presId="urn:microsoft.com/office/officeart/2005/8/layout/hList1"/>
    <dgm:cxn modelId="{57BDC557-7DAF-48F9-BA3B-632108FA18C0}" srcId="{AE6EE22F-E4A1-4FE6-860C-BDB02F3BED52}" destId="{34D38CAF-F548-4BBD-BAC9-0DE1C46C43AA}" srcOrd="4" destOrd="0" parTransId="{FE71C319-15FF-4365-8367-367FA491B8A3}" sibTransId="{096CBF34-9CDD-4954-8AB6-F330828A1FF0}"/>
    <dgm:cxn modelId="{861C1F55-CEEE-4DCD-B3A7-1BC39BC1A2A1}" srcId="{102421D2-F9EE-4EB6-96E3-8C4D882DF0B3}" destId="{E0BAD540-143A-42CD-AC8D-773BC87097CF}" srcOrd="7" destOrd="0" parTransId="{3A419EBB-E27F-4916-9BA2-1D98FFFEEA85}" sibTransId="{B88D4419-BB02-4442-8F8E-663BA8E7E684}"/>
    <dgm:cxn modelId="{AF99C15F-DCE2-42A0-9CF6-18865DB09B06}" srcId="{3751699A-4806-40CE-8A67-21BF32894924}" destId="{87DC27BA-8606-4C1F-B4D3-DA85C6B59172}" srcOrd="1" destOrd="0" parTransId="{19A12B73-3B42-4AB1-9FB7-219BE35A649E}" sibTransId="{08D9C450-FE8A-4FC9-86A5-AC90A8115DE8}"/>
    <dgm:cxn modelId="{0811F03F-C773-4451-9163-E5AD3F8B37AD}" srcId="{443626BA-3AFA-446C-962E-86E6EA5E9678}" destId="{3751699A-4806-40CE-8A67-21BF32894924}" srcOrd="2" destOrd="0" parTransId="{DA4C2B15-5F7A-42FC-8120-2246645130DB}" sibTransId="{AC3CE895-4D07-40E9-92DF-80E4997CEB15}"/>
    <dgm:cxn modelId="{95D749AE-B19B-4498-9767-8CFB83E190B8}" srcId="{443626BA-3AFA-446C-962E-86E6EA5E9678}" destId="{102421D2-F9EE-4EB6-96E3-8C4D882DF0B3}" srcOrd="1" destOrd="0" parTransId="{B0024248-D299-44F3-9D98-4EFC1D863798}" sibTransId="{EE8BE02C-2448-4A47-98C6-43CA968A1B5C}"/>
    <dgm:cxn modelId="{389FF1AF-5D43-4C63-A003-8ABEAE62A985}" type="presOf" srcId="{00E552D3-25C0-470E-ABFD-1C73CE8512EA}" destId="{4E2567EA-AAD7-46BF-A8B0-A3D45172951E}" srcOrd="0" destOrd="7" presId="urn:microsoft.com/office/officeart/2005/8/layout/hList1"/>
    <dgm:cxn modelId="{4D3E52C1-3522-4B78-AF0F-608183C7C074}" srcId="{3751699A-4806-40CE-8A67-21BF32894924}" destId="{23B5ECC3-653A-4B1A-8681-6F86A6E73B64}" srcOrd="6" destOrd="0" parTransId="{403FDDAA-7A7B-4046-957C-EDD1B9958849}" sibTransId="{23D70CB9-5AE0-4FA5-B9B0-3C22BBB7F404}"/>
    <dgm:cxn modelId="{F9A6A1D6-1EE8-4F21-9E78-29BDA1A48745}" type="presOf" srcId="{FC751B33-D9E9-4BB2-9A59-CE49568A77CA}" destId="{2F00A18B-BC21-4618-888E-8326C8280284}" srcOrd="0" destOrd="1" presId="urn:microsoft.com/office/officeart/2005/8/layout/hList1"/>
    <dgm:cxn modelId="{0188DB97-4EE1-475B-B35F-AAE518849250}" type="presOf" srcId="{443626BA-3AFA-446C-962E-86E6EA5E9678}" destId="{157A7D8B-BBE7-46F4-AF7E-767046D5F7F2}" srcOrd="0" destOrd="0" presId="urn:microsoft.com/office/officeart/2005/8/layout/hList1"/>
    <dgm:cxn modelId="{FF7E7822-C2AC-46CA-A165-10E0572D76D0}" type="presOf" srcId="{3751699A-4806-40CE-8A67-21BF32894924}" destId="{8884B209-8560-445C-8AF3-40A43944DBFA}" srcOrd="0" destOrd="0" presId="urn:microsoft.com/office/officeart/2005/8/layout/hList1"/>
    <dgm:cxn modelId="{BD192C2D-8AB9-40AE-8947-7D2FCBA4C4C1}" srcId="{102421D2-F9EE-4EB6-96E3-8C4D882DF0B3}" destId="{5CFBFA98-A5B1-4585-A743-F7745E524892}" srcOrd="4" destOrd="0" parTransId="{600C54EF-9F65-45BC-B008-92DBC5BC6CD5}" sibTransId="{A844A723-6222-4303-A3E4-84B889A82A69}"/>
    <dgm:cxn modelId="{2EDC097D-17BA-4CAF-8116-A5AA7F8FF97E}" srcId="{3751699A-4806-40CE-8A67-21BF32894924}" destId="{E3DA8487-CFE9-4571-9CD7-462E1AE3CFD3}" srcOrd="0" destOrd="0" parTransId="{72D9CBF3-D096-4638-A09A-3DCB4F6B26F8}" sibTransId="{D7DB796D-98DA-4CBF-8CEC-41B4112D254E}"/>
    <dgm:cxn modelId="{D1F89949-8FDD-4F36-B950-C47A42F6D510}" srcId="{102421D2-F9EE-4EB6-96E3-8C4D882DF0B3}" destId="{7D12CE2C-4DCD-4A90-89E1-6EE0372BF7A4}" srcOrd="0" destOrd="0" parTransId="{1CC2CB97-955C-4A15-B27E-D17B6E2D873D}" sibTransId="{39FAAC36-0F93-4158-84D0-932FD722230B}"/>
    <dgm:cxn modelId="{F7A6EB33-F33B-4D3A-984D-38DA35F78709}" type="presOf" srcId="{C8E11DCC-5639-4D4F-9E1E-25BA68F9BE02}" destId="{4E2567EA-AAD7-46BF-A8B0-A3D45172951E}" srcOrd="0" destOrd="0" presId="urn:microsoft.com/office/officeart/2005/8/layout/hList1"/>
    <dgm:cxn modelId="{2FB16911-A54B-4F60-8C64-DB03F479E5A4}" type="presOf" srcId="{6A08703E-BCD8-4EA6-93F6-F6C706B51704}" destId="{870F19F3-6BBA-46D2-9D00-6111931A077A}" srcOrd="0" destOrd="5" presId="urn:microsoft.com/office/officeart/2005/8/layout/hList1"/>
    <dgm:cxn modelId="{AB360A8F-5813-49E6-9B45-BC39EDDC2C98}" type="presParOf" srcId="{157A7D8B-BBE7-46F4-AF7E-767046D5F7F2}" destId="{863E81DA-6F1B-422A-84E2-39D0621A9720}" srcOrd="0" destOrd="0" presId="urn:microsoft.com/office/officeart/2005/8/layout/hList1"/>
    <dgm:cxn modelId="{60199AC3-340E-41FA-801E-34F3B1A1BB35}" type="presParOf" srcId="{863E81DA-6F1B-422A-84E2-39D0621A9720}" destId="{B08DE30B-FC81-4A8C-A383-ECCB6EA7A097}" srcOrd="0" destOrd="0" presId="urn:microsoft.com/office/officeart/2005/8/layout/hList1"/>
    <dgm:cxn modelId="{8463DBA7-A4EE-443C-A2B2-D66244736BAE}" type="presParOf" srcId="{863E81DA-6F1B-422A-84E2-39D0621A9720}" destId="{4E2567EA-AAD7-46BF-A8B0-A3D45172951E}" srcOrd="1" destOrd="0" presId="urn:microsoft.com/office/officeart/2005/8/layout/hList1"/>
    <dgm:cxn modelId="{231F105D-E5E0-4C9A-BEFF-A89F78D93F71}" type="presParOf" srcId="{157A7D8B-BBE7-46F4-AF7E-767046D5F7F2}" destId="{5988F96F-2625-4F96-BFA2-2895923FBD9E}" srcOrd="1" destOrd="0" presId="urn:microsoft.com/office/officeart/2005/8/layout/hList1"/>
    <dgm:cxn modelId="{75FB60A7-68C5-4420-8278-58ABB99BC1C3}" type="presParOf" srcId="{157A7D8B-BBE7-46F4-AF7E-767046D5F7F2}" destId="{51BB0B90-A8C4-4505-B395-BFF40C121BA3}" srcOrd="2" destOrd="0" presId="urn:microsoft.com/office/officeart/2005/8/layout/hList1"/>
    <dgm:cxn modelId="{2BB7F349-9D31-4647-A508-C67CD4660202}" type="presParOf" srcId="{51BB0B90-A8C4-4505-B395-BFF40C121BA3}" destId="{54B5867C-9AF4-449F-9CFE-3CB9180858E1}" srcOrd="0" destOrd="0" presId="urn:microsoft.com/office/officeart/2005/8/layout/hList1"/>
    <dgm:cxn modelId="{C6FF7A26-ECB3-4B56-ABF4-720997245579}" type="presParOf" srcId="{51BB0B90-A8C4-4505-B395-BFF40C121BA3}" destId="{2F00A18B-BC21-4618-888E-8326C8280284}" srcOrd="1" destOrd="0" presId="urn:microsoft.com/office/officeart/2005/8/layout/hList1"/>
    <dgm:cxn modelId="{40372352-28DA-4175-B521-7346CDCD0EBD}" type="presParOf" srcId="{157A7D8B-BBE7-46F4-AF7E-767046D5F7F2}" destId="{FB39FF88-DEEE-4106-9026-0DBE0631B81B}" srcOrd="3" destOrd="0" presId="urn:microsoft.com/office/officeart/2005/8/layout/hList1"/>
    <dgm:cxn modelId="{E4247A82-4457-4E00-8DD8-AEF7147734B9}" type="presParOf" srcId="{157A7D8B-BBE7-46F4-AF7E-767046D5F7F2}" destId="{64155FA2-55A1-4B41-B6D1-BB1F5EE39C8E}" srcOrd="4" destOrd="0" presId="urn:microsoft.com/office/officeart/2005/8/layout/hList1"/>
    <dgm:cxn modelId="{5F51B48A-D7C2-4896-8FD9-3847FBA4F81D}" type="presParOf" srcId="{64155FA2-55A1-4B41-B6D1-BB1F5EE39C8E}" destId="{8884B209-8560-445C-8AF3-40A43944DBFA}" srcOrd="0" destOrd="0" presId="urn:microsoft.com/office/officeart/2005/8/layout/hList1"/>
    <dgm:cxn modelId="{B57118FE-9137-4B99-873A-BA65D1699F1D}" type="presParOf" srcId="{64155FA2-55A1-4B41-B6D1-BB1F5EE39C8E}" destId="{870F19F3-6BBA-46D2-9D00-6111931A077A}" srcOrd="1" destOrd="0" presId="urn:microsoft.com/office/officeart/2005/8/layout/hList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FC441-4571-4C8E-B292-9338376E078C}">
      <dsp:nvSpPr>
        <dsp:cNvPr id="0" name=""/>
        <dsp:cNvSpPr/>
      </dsp:nvSpPr>
      <dsp:spPr>
        <a:xfrm>
          <a:off x="156812" y="181284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/>
            <a:t>Registration</a:t>
          </a:r>
          <a:endParaRPr lang="en-US" sz="1800" kern="1200" dirty="0"/>
        </a:p>
      </dsp:txBody>
      <dsp:txXfrm>
        <a:off x="156812" y="181284"/>
        <a:ext cx="2575103" cy="804719"/>
      </dsp:txXfrm>
    </dsp:sp>
    <dsp:sp modelId="{1C1450F8-0F58-4A58-B936-47B35148B0D1}">
      <dsp:nvSpPr>
        <dsp:cNvPr id="0" name=""/>
        <dsp:cNvSpPr/>
      </dsp:nvSpPr>
      <dsp:spPr>
        <a:xfrm>
          <a:off x="49517" y="65046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9C4F4-8519-444A-AD1D-E7F9C321C2DC}">
      <dsp:nvSpPr>
        <dsp:cNvPr id="0" name=""/>
        <dsp:cNvSpPr/>
      </dsp:nvSpPr>
      <dsp:spPr>
        <a:xfrm>
          <a:off x="2962970" y="181284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Out Patient Department (OPD)</a:t>
          </a:r>
          <a:endParaRPr lang="en-US" sz="1800" kern="1200" dirty="0" smtClean="0"/>
        </a:p>
      </dsp:txBody>
      <dsp:txXfrm>
        <a:off x="2962970" y="181284"/>
        <a:ext cx="2575103" cy="804719"/>
      </dsp:txXfrm>
    </dsp:sp>
    <dsp:sp modelId="{1E01A994-A2E0-493C-BB98-471C013B7A81}">
      <dsp:nvSpPr>
        <dsp:cNvPr id="0" name=""/>
        <dsp:cNvSpPr/>
      </dsp:nvSpPr>
      <dsp:spPr>
        <a:xfrm>
          <a:off x="2855674" y="65046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93CE0-E460-4567-8D46-308FEB89723F}">
      <dsp:nvSpPr>
        <dsp:cNvPr id="0" name=""/>
        <dsp:cNvSpPr/>
      </dsp:nvSpPr>
      <dsp:spPr>
        <a:xfrm>
          <a:off x="5769128" y="181284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Laboratory</a:t>
          </a:r>
          <a:endParaRPr lang="en-US" sz="1800" kern="1200" dirty="0" smtClean="0"/>
        </a:p>
        <a:p>
          <a:pPr lvl="0" algn="l">
            <a:spcBef>
              <a:spcPct val="0"/>
            </a:spcBef>
          </a:pPr>
          <a:endParaRPr lang="en-US" sz="1800" kern="1200" dirty="0"/>
        </a:p>
      </dsp:txBody>
      <dsp:txXfrm>
        <a:off x="5769128" y="181284"/>
        <a:ext cx="2575103" cy="804719"/>
      </dsp:txXfrm>
    </dsp:sp>
    <dsp:sp modelId="{7EBC0196-FDD3-4437-9947-4CADEDF5C696}">
      <dsp:nvSpPr>
        <dsp:cNvPr id="0" name=""/>
        <dsp:cNvSpPr/>
      </dsp:nvSpPr>
      <dsp:spPr>
        <a:xfrm>
          <a:off x="5661832" y="65046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7B5F0-CB40-42F1-8CBD-88AC3AF2EF11}">
      <dsp:nvSpPr>
        <dsp:cNvPr id="0" name=""/>
        <dsp:cNvSpPr/>
      </dsp:nvSpPr>
      <dsp:spPr>
        <a:xfrm>
          <a:off x="8575285" y="181284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Radiology and PACS</a:t>
          </a:r>
          <a:endParaRPr lang="en-US" sz="1800" kern="1200" dirty="0" smtClean="0"/>
        </a:p>
      </dsp:txBody>
      <dsp:txXfrm>
        <a:off x="8575285" y="181284"/>
        <a:ext cx="2575103" cy="804719"/>
      </dsp:txXfrm>
    </dsp:sp>
    <dsp:sp modelId="{68D8E8C7-6154-4BC1-975A-99F91886BA5B}">
      <dsp:nvSpPr>
        <dsp:cNvPr id="0" name=""/>
        <dsp:cNvSpPr/>
      </dsp:nvSpPr>
      <dsp:spPr>
        <a:xfrm>
          <a:off x="8467989" y="65046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38A06-F8F4-429E-ACA7-FBF00A0C2480}">
      <dsp:nvSpPr>
        <dsp:cNvPr id="0" name=""/>
        <dsp:cNvSpPr/>
      </dsp:nvSpPr>
      <dsp:spPr>
        <a:xfrm>
          <a:off x="156812" y="1194337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Pharmacy </a:t>
          </a:r>
          <a:endParaRPr lang="en-US" sz="18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56812" y="1194337"/>
        <a:ext cx="2575103" cy="804719"/>
      </dsp:txXfrm>
    </dsp:sp>
    <dsp:sp modelId="{6810C677-835A-4005-A0AB-01B8ABC49ADC}">
      <dsp:nvSpPr>
        <dsp:cNvPr id="0" name=""/>
        <dsp:cNvSpPr/>
      </dsp:nvSpPr>
      <dsp:spPr>
        <a:xfrm>
          <a:off x="49517" y="1078099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3F671-05A1-4933-BB8D-E4783B3D0577}">
      <dsp:nvSpPr>
        <dsp:cNvPr id="0" name=""/>
        <dsp:cNvSpPr/>
      </dsp:nvSpPr>
      <dsp:spPr>
        <a:xfrm>
          <a:off x="2962970" y="1194337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/>
            <a:t>Out Patient (OP) Billing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962970" y="1194337"/>
        <a:ext cx="2575103" cy="804719"/>
      </dsp:txXfrm>
    </dsp:sp>
    <dsp:sp modelId="{D5CD2C3C-1C0D-4527-9CE5-70027D3F047C}">
      <dsp:nvSpPr>
        <dsp:cNvPr id="0" name=""/>
        <dsp:cNvSpPr/>
      </dsp:nvSpPr>
      <dsp:spPr>
        <a:xfrm>
          <a:off x="2855674" y="1078099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E801D-B7B2-4BB1-A032-DF89CDA6899D}">
      <dsp:nvSpPr>
        <dsp:cNvPr id="0" name=""/>
        <dsp:cNvSpPr/>
      </dsp:nvSpPr>
      <dsp:spPr>
        <a:xfrm>
          <a:off x="5769128" y="1194337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In Patient Dept (IPD) / Intensive Care Unit (ICU)</a:t>
          </a:r>
          <a:endParaRPr lang="en-US" sz="18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769128" y="1194337"/>
        <a:ext cx="2575103" cy="804719"/>
      </dsp:txXfrm>
    </dsp:sp>
    <dsp:sp modelId="{91E84D2F-4325-424C-97B8-52E355EE2350}">
      <dsp:nvSpPr>
        <dsp:cNvPr id="0" name=""/>
        <dsp:cNvSpPr/>
      </dsp:nvSpPr>
      <dsp:spPr>
        <a:xfrm>
          <a:off x="5661832" y="1078099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67B4F-8804-471E-A44B-7B59ACD34BA7}">
      <dsp:nvSpPr>
        <dsp:cNvPr id="0" name=""/>
        <dsp:cNvSpPr/>
      </dsp:nvSpPr>
      <dsp:spPr>
        <a:xfrm>
          <a:off x="8575285" y="1194337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sz="18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1800" kern="1200" dirty="0" smtClean="0"/>
            <a:t>Emergency &amp; MLC</a:t>
          </a:r>
          <a:endParaRPr lang="en-US" sz="18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8575285" y="1194337"/>
        <a:ext cx="2575103" cy="804719"/>
      </dsp:txXfrm>
    </dsp:sp>
    <dsp:sp modelId="{021C5316-1786-4C7E-A171-57085936D7E4}">
      <dsp:nvSpPr>
        <dsp:cNvPr id="0" name=""/>
        <dsp:cNvSpPr/>
      </dsp:nvSpPr>
      <dsp:spPr>
        <a:xfrm>
          <a:off x="8467989" y="1078099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9769F-5F98-4B59-B5E2-2B65A9569C16}">
      <dsp:nvSpPr>
        <dsp:cNvPr id="0" name=""/>
        <dsp:cNvSpPr/>
      </dsp:nvSpPr>
      <dsp:spPr>
        <a:xfrm>
          <a:off x="156812" y="2207389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 In Patient (IP)   Billing</a:t>
          </a:r>
          <a:endParaRPr lang="en-US" sz="1800" kern="1200" dirty="0"/>
        </a:p>
      </dsp:txBody>
      <dsp:txXfrm>
        <a:off x="156812" y="2207389"/>
        <a:ext cx="2575103" cy="804719"/>
      </dsp:txXfrm>
    </dsp:sp>
    <dsp:sp modelId="{B82A16A8-6D4C-498A-A597-3905FBE36148}">
      <dsp:nvSpPr>
        <dsp:cNvPr id="0" name=""/>
        <dsp:cNvSpPr/>
      </dsp:nvSpPr>
      <dsp:spPr>
        <a:xfrm>
          <a:off x="49517" y="2091152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282C7-5D20-4F63-9C7A-208E756DF3BF}">
      <dsp:nvSpPr>
        <dsp:cNvPr id="0" name=""/>
        <dsp:cNvSpPr/>
      </dsp:nvSpPr>
      <dsp:spPr>
        <a:xfrm>
          <a:off x="2962970" y="2207389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Birth and Death Registration</a:t>
          </a:r>
          <a:endParaRPr lang="en-US" sz="1800" kern="1200" dirty="0"/>
        </a:p>
      </dsp:txBody>
      <dsp:txXfrm>
        <a:off x="2962970" y="2207389"/>
        <a:ext cx="2575103" cy="804719"/>
      </dsp:txXfrm>
    </dsp:sp>
    <dsp:sp modelId="{BC2DE6EF-BA29-48D0-88E3-49D8D72218DA}">
      <dsp:nvSpPr>
        <dsp:cNvPr id="0" name=""/>
        <dsp:cNvSpPr/>
      </dsp:nvSpPr>
      <dsp:spPr>
        <a:xfrm>
          <a:off x="2855674" y="2091152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D5CF2-693D-4B7F-B6DA-EECEA3602052}">
      <dsp:nvSpPr>
        <dsp:cNvPr id="0" name=""/>
        <dsp:cNvSpPr/>
      </dsp:nvSpPr>
      <dsp:spPr>
        <a:xfrm>
          <a:off x="5769128" y="2207389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Labour Room</a:t>
          </a:r>
          <a:endParaRPr lang="en-US" sz="1800" kern="1200" dirty="0" smtClean="0"/>
        </a:p>
        <a:p>
          <a:pPr lvl="0" algn="l">
            <a:spcBef>
              <a:spcPct val="0"/>
            </a:spcBef>
          </a:pPr>
          <a:endParaRPr lang="en-US" sz="1800" kern="1200" dirty="0"/>
        </a:p>
      </dsp:txBody>
      <dsp:txXfrm>
        <a:off x="5769128" y="2207389"/>
        <a:ext cx="2575103" cy="804719"/>
      </dsp:txXfrm>
    </dsp:sp>
    <dsp:sp modelId="{43051419-E98B-4289-9A1C-5B1F3EE638D9}">
      <dsp:nvSpPr>
        <dsp:cNvPr id="0" name=""/>
        <dsp:cNvSpPr/>
      </dsp:nvSpPr>
      <dsp:spPr>
        <a:xfrm>
          <a:off x="5661832" y="2091152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6DFD2-502C-4838-AD09-F1595835DE81}">
      <dsp:nvSpPr>
        <dsp:cNvPr id="0" name=""/>
        <dsp:cNvSpPr/>
      </dsp:nvSpPr>
      <dsp:spPr>
        <a:xfrm>
          <a:off x="8575285" y="2207389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marL="0" marR="0" lvl="0" indent="0" algn="l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IN" sz="1800" kern="1200" dirty="0" smtClean="0"/>
        </a:p>
        <a:p>
          <a:pPr marL="0" marR="0" lvl="0" indent="0" algn="l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N" sz="1800" kern="1200" dirty="0" smtClean="0"/>
            <a:t>Blood Bank</a:t>
          </a:r>
          <a:endParaRPr lang="en-US" sz="18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8575285" y="2207389"/>
        <a:ext cx="2575103" cy="804719"/>
      </dsp:txXfrm>
    </dsp:sp>
    <dsp:sp modelId="{28184D25-0109-4527-8F0F-0E09A6C10483}">
      <dsp:nvSpPr>
        <dsp:cNvPr id="0" name=""/>
        <dsp:cNvSpPr/>
      </dsp:nvSpPr>
      <dsp:spPr>
        <a:xfrm>
          <a:off x="8467989" y="2091152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9127F-22B2-4B17-9105-0C399A5AF769}">
      <dsp:nvSpPr>
        <dsp:cNvPr id="0" name=""/>
        <dsp:cNvSpPr/>
      </dsp:nvSpPr>
      <dsp:spPr>
        <a:xfrm>
          <a:off x="156812" y="3220442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1800" kern="1200" dirty="0" smtClean="0"/>
            <a:t>Operation Theatre</a:t>
          </a:r>
          <a:endParaRPr lang="en-US" sz="1800" kern="1200" dirty="0"/>
        </a:p>
      </dsp:txBody>
      <dsp:txXfrm>
        <a:off x="156812" y="3220442"/>
        <a:ext cx="2575103" cy="804719"/>
      </dsp:txXfrm>
    </dsp:sp>
    <dsp:sp modelId="{003EA3BA-CB1B-40D8-A8F7-915B98DC6D0E}">
      <dsp:nvSpPr>
        <dsp:cNvPr id="0" name=""/>
        <dsp:cNvSpPr/>
      </dsp:nvSpPr>
      <dsp:spPr>
        <a:xfrm>
          <a:off x="49517" y="3104205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6D319-4E00-4B61-8D53-6E529AFB52EA}">
      <dsp:nvSpPr>
        <dsp:cNvPr id="0" name=""/>
        <dsp:cNvSpPr/>
      </dsp:nvSpPr>
      <dsp:spPr>
        <a:xfrm>
          <a:off x="2962970" y="3220442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1800" kern="1200" dirty="0" smtClean="0"/>
            <a:t>Record Room / MRD</a:t>
          </a:r>
          <a:endParaRPr lang="en-US" sz="1800" kern="1200" dirty="0"/>
        </a:p>
      </dsp:txBody>
      <dsp:txXfrm>
        <a:off x="2962970" y="3220442"/>
        <a:ext cx="2575103" cy="804719"/>
      </dsp:txXfrm>
    </dsp:sp>
    <dsp:sp modelId="{7FE8F6EC-3387-4460-BF76-189FCD25DC4D}">
      <dsp:nvSpPr>
        <dsp:cNvPr id="0" name=""/>
        <dsp:cNvSpPr/>
      </dsp:nvSpPr>
      <dsp:spPr>
        <a:xfrm>
          <a:off x="2869120" y="3104205"/>
          <a:ext cx="563303" cy="8449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12599-DD25-43CA-88F6-EC72A34EB859}">
      <dsp:nvSpPr>
        <dsp:cNvPr id="0" name=""/>
        <dsp:cNvSpPr/>
      </dsp:nvSpPr>
      <dsp:spPr>
        <a:xfrm>
          <a:off x="5769128" y="3220442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smtClean="0"/>
            <a:t>Store </a:t>
          </a:r>
          <a:r>
            <a:rPr lang="en-GB" sz="1800" kern="1200" dirty="0" smtClean="0"/>
            <a:t>and Sub-store Management</a:t>
          </a:r>
          <a:endParaRPr lang="en-US" sz="18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5769128" y="3220442"/>
        <a:ext cx="2575103" cy="804719"/>
      </dsp:txXfrm>
    </dsp:sp>
    <dsp:sp modelId="{8DBF6914-3E83-492E-A1D4-9AED64EFC399}">
      <dsp:nvSpPr>
        <dsp:cNvPr id="0" name=""/>
        <dsp:cNvSpPr/>
      </dsp:nvSpPr>
      <dsp:spPr>
        <a:xfrm>
          <a:off x="5661832" y="3104205"/>
          <a:ext cx="563303" cy="8449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16DA5-508D-4965-AC1A-5534861791D8}">
      <dsp:nvSpPr>
        <dsp:cNvPr id="0" name=""/>
        <dsp:cNvSpPr/>
      </dsp:nvSpPr>
      <dsp:spPr>
        <a:xfrm>
          <a:off x="8575285" y="3220442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Asset </a:t>
          </a:r>
          <a:r>
            <a:rPr lang="en-IN" sz="1800" kern="1200" dirty="0" smtClean="0"/>
            <a:t>&amp; Equipment Management</a:t>
          </a:r>
          <a:endParaRPr lang="en-US" sz="1800" kern="1200" dirty="0"/>
        </a:p>
      </dsp:txBody>
      <dsp:txXfrm>
        <a:off x="8575285" y="3220442"/>
        <a:ext cx="2575103" cy="804719"/>
      </dsp:txXfrm>
    </dsp:sp>
    <dsp:sp modelId="{D51C7B2D-2544-453A-B176-7D3CFF567606}">
      <dsp:nvSpPr>
        <dsp:cNvPr id="0" name=""/>
        <dsp:cNvSpPr/>
      </dsp:nvSpPr>
      <dsp:spPr>
        <a:xfrm>
          <a:off x="8467989" y="3104205"/>
          <a:ext cx="563303" cy="8449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4A143-793C-4A33-BABB-DDE9BFD69BBA}">
      <dsp:nvSpPr>
        <dsp:cNvPr id="0" name=""/>
        <dsp:cNvSpPr/>
      </dsp:nvSpPr>
      <dsp:spPr>
        <a:xfrm>
          <a:off x="156812" y="4265521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 </a:t>
          </a:r>
          <a:r>
            <a:rPr lang="en-IN" sz="1800" kern="1200" smtClean="0"/>
            <a:t>Maintenance Cell</a:t>
          </a:r>
          <a:endParaRPr lang="en-US" sz="1800" kern="1200" dirty="0"/>
        </a:p>
      </dsp:txBody>
      <dsp:txXfrm>
        <a:off x="156812" y="4265521"/>
        <a:ext cx="2575103" cy="804719"/>
      </dsp:txXfrm>
    </dsp:sp>
    <dsp:sp modelId="{7DF2DE01-2897-4829-A298-DA11FA350C07}">
      <dsp:nvSpPr>
        <dsp:cNvPr id="0" name=""/>
        <dsp:cNvSpPr/>
      </dsp:nvSpPr>
      <dsp:spPr>
        <a:xfrm>
          <a:off x="49517" y="4149284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787A5-FDC3-4A59-AE61-DCC2E362A747}">
      <dsp:nvSpPr>
        <dsp:cNvPr id="0" name=""/>
        <dsp:cNvSpPr/>
      </dsp:nvSpPr>
      <dsp:spPr>
        <a:xfrm>
          <a:off x="2962970" y="4169443"/>
          <a:ext cx="2575103" cy="9328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sz="1800" b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1800" b="0" kern="1200" dirty="0" smtClean="0"/>
            <a:t>Central Sterile Services Department (CSSD)</a:t>
          </a:r>
          <a:endParaRPr lang="en-US" sz="1800" kern="1200" dirty="0" smtClean="0"/>
        </a:p>
        <a:p>
          <a:pPr lvl="0" algn="l">
            <a:spcBef>
              <a:spcPct val="0"/>
            </a:spcBef>
          </a:pPr>
          <a:endParaRPr lang="en-US" sz="1800" kern="1200" dirty="0"/>
        </a:p>
      </dsp:txBody>
      <dsp:txXfrm>
        <a:off x="2962970" y="4169443"/>
        <a:ext cx="2575103" cy="932823"/>
      </dsp:txXfrm>
    </dsp:sp>
    <dsp:sp modelId="{1C61D117-E90B-4550-B7FA-E2E551AE024A}">
      <dsp:nvSpPr>
        <dsp:cNvPr id="0" name=""/>
        <dsp:cNvSpPr/>
      </dsp:nvSpPr>
      <dsp:spPr>
        <a:xfrm>
          <a:off x="2855674" y="4117258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170BD-DF8F-49F3-9751-2B6B0E2CFDB1}">
      <dsp:nvSpPr>
        <dsp:cNvPr id="0" name=""/>
        <dsp:cNvSpPr/>
      </dsp:nvSpPr>
      <dsp:spPr>
        <a:xfrm>
          <a:off x="5769128" y="4265521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Human Resource Management System (HRMS)</a:t>
          </a:r>
          <a:endParaRPr lang="en-US" sz="1800" kern="1200" dirty="0"/>
        </a:p>
      </dsp:txBody>
      <dsp:txXfrm>
        <a:off x="5769128" y="4265521"/>
        <a:ext cx="2575103" cy="804719"/>
      </dsp:txXfrm>
    </dsp:sp>
    <dsp:sp modelId="{5D1488BC-4BAE-4BD7-A810-D9C187838EEC}">
      <dsp:nvSpPr>
        <dsp:cNvPr id="0" name=""/>
        <dsp:cNvSpPr/>
      </dsp:nvSpPr>
      <dsp:spPr>
        <a:xfrm>
          <a:off x="5661832" y="4149284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55D45-C104-45EB-9A69-19C067A59C6F}">
      <dsp:nvSpPr>
        <dsp:cNvPr id="0" name=""/>
        <dsp:cNvSpPr/>
      </dsp:nvSpPr>
      <dsp:spPr>
        <a:xfrm>
          <a:off x="8575285" y="4265521"/>
          <a:ext cx="2575103" cy="804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6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Purchase Management</a:t>
          </a:r>
          <a:endParaRPr lang="en-US" sz="1800" kern="1200" dirty="0"/>
        </a:p>
      </dsp:txBody>
      <dsp:txXfrm>
        <a:off x="8575285" y="4265521"/>
        <a:ext cx="2575103" cy="804719"/>
      </dsp:txXfrm>
    </dsp:sp>
    <dsp:sp modelId="{03D240FB-9008-4EFE-A7CD-057AE033D747}">
      <dsp:nvSpPr>
        <dsp:cNvPr id="0" name=""/>
        <dsp:cNvSpPr/>
      </dsp:nvSpPr>
      <dsp:spPr>
        <a:xfrm>
          <a:off x="8467989" y="4149284"/>
          <a:ext cx="563303" cy="8449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0.24987</cdr:x>
      <cdr:y>0.40461</cdr:y>
    </cdr:from>
    <cdr:to>
      <cdr:x>0.43635</cdr:x>
      <cdr:y>0.45659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6237" y="1892270"/>
          <a:ext cx="1049482" cy="243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22,94,040</a:t>
          </a:r>
          <a:endParaRPr lang="en-IN" sz="1100" dirty="0"/>
        </a:p>
      </cdr:txBody>
    </cdr:sp>
  </cdr:relSizeAnchor>
  <cdr:relSizeAnchor xmlns:cdr="http://schemas.openxmlformats.org/drawingml/2006/chartDrawing">
    <cdr:from>
      <cdr:x>0.37296</cdr:x>
      <cdr:y>0.26788</cdr:y>
    </cdr:from>
    <cdr:to>
      <cdr:x>0.52805</cdr:x>
      <cdr:y>0.32712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98964" y="1252797"/>
          <a:ext cx="872836" cy="277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25,52,160</a:t>
          </a:r>
          <a:endParaRPr lang="en-IN" sz="1100" dirty="0"/>
        </a:p>
      </cdr:txBody>
    </cdr:sp>
  </cdr:relSizeAnchor>
  <cdr:relSizeAnchor xmlns:cdr="http://schemas.openxmlformats.org/drawingml/2006/chartDrawing">
    <cdr:from>
      <cdr:x>0.50774</cdr:x>
      <cdr:y>0.41767</cdr:y>
    </cdr:from>
    <cdr:to>
      <cdr:x>0.7096</cdr:x>
      <cdr:y>0.4667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57500" y="1953369"/>
          <a:ext cx="1136073" cy="229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21,81,960</a:t>
          </a:r>
          <a:endParaRPr lang="en-IN" sz="1100" dirty="0"/>
        </a:p>
      </cdr:txBody>
    </cdr:sp>
  </cdr:relSizeAnchor>
  <cdr:relSizeAnchor xmlns:cdr="http://schemas.openxmlformats.org/drawingml/2006/chartDrawing">
    <cdr:from>
      <cdr:x>0.72991</cdr:x>
      <cdr:y>0.13787</cdr:y>
    </cdr:from>
    <cdr:to>
      <cdr:x>0.91454</cdr:x>
      <cdr:y>0.18823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07873" y="644778"/>
          <a:ext cx="1039091" cy="235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100"/>
        </a:p>
      </cdr:txBody>
    </cdr:sp>
  </cdr:relSizeAnchor>
  <cdr:relSizeAnchor xmlns:cdr="http://schemas.openxmlformats.org/drawingml/2006/chartDrawing">
    <cdr:from>
      <cdr:x>0.61175</cdr:x>
      <cdr:y>0.16453</cdr:y>
    </cdr:from>
    <cdr:to>
      <cdr:x>0.77176</cdr:x>
      <cdr:y>0.22378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42855" y="769469"/>
          <a:ext cx="900545" cy="277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29,72,220</a:t>
          </a:r>
          <a:endParaRPr lang="en-IN" sz="1100" dirty="0"/>
        </a:p>
      </cdr:txBody>
    </cdr:sp>
  </cdr:relSizeAnchor>
  <cdr:relSizeAnchor xmlns:cdr="http://schemas.openxmlformats.org/drawingml/2006/chartDrawing">
    <cdr:from>
      <cdr:x>0.75145</cdr:x>
      <cdr:y>0.35345</cdr:y>
    </cdr:from>
    <cdr:to>
      <cdr:x>0.90408</cdr:x>
      <cdr:y>0.42751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29100" y="1652999"/>
          <a:ext cx="858982" cy="346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25,09,200</a:t>
          </a:r>
          <a:endParaRPr lang="en-IN" sz="1100" dirty="0"/>
        </a:p>
      </cdr:txBody>
    </cdr:sp>
  </cdr:relSizeAnchor>
  <cdr:relSizeAnchor xmlns:cdr="http://schemas.openxmlformats.org/drawingml/2006/chartDrawing">
    <cdr:from>
      <cdr:x>0.84807</cdr:x>
      <cdr:y>0.25603</cdr:y>
    </cdr:from>
    <cdr:to>
      <cdr:x>0.99516</cdr:x>
      <cdr:y>0.32712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772891" y="1197379"/>
          <a:ext cx="827809" cy="332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25,53,600</a:t>
          </a:r>
          <a:endParaRPr lang="en-IN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4FA19-F2E5-C443-989A-A8F90B87809A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2F5A2-2B18-B641-954B-0B858C72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77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EF59070-DC88-4EC9-9DAF-2240471BDD1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00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26542DE-344C-1A45-AEA9-1F70E807C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7268" r="7468" b="5923"/>
          <a:stretch/>
        </p:blipFill>
        <p:spPr>
          <a:xfrm flipH="1">
            <a:off x="6146800" y="0"/>
            <a:ext cx="60452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F8974AE-A6C6-3648-BF4D-2923A201D0D5}"/>
              </a:ext>
            </a:extLst>
          </p:cNvPr>
          <p:cNvSpPr/>
          <p:nvPr userDrawn="1"/>
        </p:nvSpPr>
        <p:spPr>
          <a:xfrm>
            <a:off x="237490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9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C25BABA-5060-354A-BDD3-D19D5580E839}"/>
              </a:ext>
            </a:extLst>
          </p:cNvPr>
          <p:cNvGrpSpPr/>
          <p:nvPr userDrawn="1"/>
        </p:nvGrpSpPr>
        <p:grpSpPr>
          <a:xfrm>
            <a:off x="-2" y="4953000"/>
            <a:ext cx="12192003" cy="1943101"/>
            <a:chOff x="-2" y="4953000"/>
            <a:chExt cx="12192003" cy="1943101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xmlns="" id="{723F7A04-386F-3D49-BA21-D1121B81176B}"/>
                </a:ext>
              </a:extLst>
            </p:cNvPr>
            <p:cNvSpPr/>
            <p:nvPr/>
          </p:nvSpPr>
          <p:spPr>
            <a:xfrm rot="5400000">
              <a:off x="5684520" y="350519"/>
              <a:ext cx="822960" cy="12192003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accent1">
                    <a:lumMod val="75000"/>
                    <a:alpha val="72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xmlns="" id="{EEE68C8B-D865-7D47-9978-7FBD4C7BEFCD}"/>
                </a:ext>
              </a:extLst>
            </p:cNvPr>
            <p:cNvSpPr/>
            <p:nvPr/>
          </p:nvSpPr>
          <p:spPr>
            <a:xfrm rot="16200000" flipH="1">
              <a:off x="5143499" y="-190501"/>
              <a:ext cx="1905001" cy="12192003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>
                    <a:lumMod val="75000"/>
                    <a:alpha val="72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xmlns="" id="{3E6CB698-2097-5B44-9BC0-D988313066BC}"/>
                </a:ext>
              </a:extLst>
            </p:cNvPr>
            <p:cNvSpPr/>
            <p:nvPr/>
          </p:nvSpPr>
          <p:spPr>
            <a:xfrm rot="5400000">
              <a:off x="5848349" y="514348"/>
              <a:ext cx="495301" cy="12192003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xmlns="" id="{57F8F951-29AF-5D4F-B3FA-0B38CC181C0D}"/>
                </a:ext>
              </a:extLst>
            </p:cNvPr>
            <p:cNvSpPr/>
            <p:nvPr/>
          </p:nvSpPr>
          <p:spPr>
            <a:xfrm rot="16200000" flipH="1">
              <a:off x="5448300" y="152399"/>
              <a:ext cx="1295400" cy="12192003"/>
            </a:xfrm>
            <a:prstGeom prst="triangle">
              <a:avLst>
                <a:gd name="adj" fmla="val 34314"/>
              </a:avLst>
            </a:prstGeom>
            <a:gradFill>
              <a:gsLst>
                <a:gs pos="0">
                  <a:schemeClr val="accent1">
                    <a:lumMod val="75000"/>
                    <a:alpha val="72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72437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BBD7E-5559-ED4B-8552-5FE04A9D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B89733-2149-494A-AEFE-EDF299E7F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8E7C90-2D37-BD4A-88B2-B9B0CF3E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1741A5-C8C8-BC43-BC2F-0CC09FB5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2B662A-3C5D-8E47-AA3A-5E755E3D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25E8F-6FE5-AD47-94BD-21EC06AC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56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D88E3EA-7F51-E74F-AF31-2E0892CEC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59D2EB-BE28-B443-8860-50807879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C00800-F7FB-BE40-B889-A027588D7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F49ACB-7BFC-7043-8478-D4C58D1C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776CB2-043B-594C-924A-8A3CCF55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25E8F-6FE5-AD47-94BD-21EC06AC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83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1375A-C223-44C8-917C-F7C3A1BCD50F}" type="datetimeFigureOut">
              <a:rPr lang="en-GB" smtClean="0"/>
              <a:pPr/>
              <a:t>18/11/2019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1917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58923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>
            <a:extLst>
              <a:ext uri="{FF2B5EF4-FFF2-40B4-BE49-F238E27FC236}">
                <a16:creationId xmlns:a16="http://schemas.microsoft.com/office/drawing/2014/main" xmlns="" id="{8E097F18-924C-EF4F-8087-DFF4C9FB6255}"/>
              </a:ext>
            </a:extLst>
          </p:cNvPr>
          <p:cNvGrpSpPr/>
          <p:nvPr userDrawn="1"/>
        </p:nvGrpSpPr>
        <p:grpSpPr>
          <a:xfrm>
            <a:off x="-2" y="6347791"/>
            <a:ext cx="12192003" cy="548310"/>
            <a:chOff x="-2" y="4953000"/>
            <a:chExt cx="12192003" cy="1943101"/>
          </a:xfrm>
        </p:grpSpPr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xmlns="" id="{552E0696-F67A-E24F-902B-336D67AB1639}"/>
                </a:ext>
              </a:extLst>
            </p:cNvPr>
            <p:cNvSpPr/>
            <p:nvPr/>
          </p:nvSpPr>
          <p:spPr>
            <a:xfrm rot="5400000">
              <a:off x="5684520" y="350519"/>
              <a:ext cx="822960" cy="12192003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accent1">
                    <a:lumMod val="75000"/>
                    <a:alpha val="72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xmlns="" id="{ABA6DB56-2C75-C44E-8C2F-EA7119E64BCA}"/>
                </a:ext>
              </a:extLst>
            </p:cNvPr>
            <p:cNvSpPr/>
            <p:nvPr/>
          </p:nvSpPr>
          <p:spPr>
            <a:xfrm rot="16200000" flipH="1">
              <a:off x="5143499" y="-190501"/>
              <a:ext cx="1905001" cy="12192003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>
                    <a:lumMod val="75000"/>
                    <a:alpha val="72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xmlns="" id="{E7B9FD1E-A36C-2C42-8C55-DEB89D200332}"/>
                </a:ext>
              </a:extLst>
            </p:cNvPr>
            <p:cNvSpPr/>
            <p:nvPr/>
          </p:nvSpPr>
          <p:spPr>
            <a:xfrm rot="5400000">
              <a:off x="5848349" y="514348"/>
              <a:ext cx="495301" cy="12192003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xmlns="" id="{CE6EE157-84E7-0643-A3B1-04813166CF05}"/>
                </a:ext>
              </a:extLst>
            </p:cNvPr>
            <p:cNvSpPr/>
            <p:nvPr/>
          </p:nvSpPr>
          <p:spPr>
            <a:xfrm rot="16200000" flipH="1">
              <a:off x="5448300" y="152399"/>
              <a:ext cx="1295400" cy="12192003"/>
            </a:xfrm>
            <a:prstGeom prst="triangle">
              <a:avLst>
                <a:gd name="adj" fmla="val 34314"/>
              </a:avLst>
            </a:prstGeom>
            <a:gradFill>
              <a:gsLst>
                <a:gs pos="0">
                  <a:schemeClr val="accent1">
                    <a:lumMod val="75000"/>
                    <a:alpha val="72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AA0C39-76B9-424F-A09C-795BDFDD7E3E}"/>
              </a:ext>
            </a:extLst>
          </p:cNvPr>
          <p:cNvSpPr/>
          <p:nvPr userDrawn="1"/>
        </p:nvSpPr>
        <p:spPr>
          <a:xfrm>
            <a:off x="0" y="6356349"/>
            <a:ext cx="12192000" cy="53975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ACCD2-5746-DB4A-94AA-1B7F52E4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5"/>
            <a:ext cx="11188700" cy="79057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 b="0" i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E581AE-9505-4647-ACDB-20D5ABCA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9700" y="64071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825E8F-6FE5-AD47-94BD-21EC06AC7A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D44417B-4FB9-BF43-9A18-52AA18CCDEA9}"/>
              </a:ext>
            </a:extLst>
          </p:cNvPr>
          <p:cNvCxnSpPr>
            <a:cxnSpLocks/>
          </p:cNvCxnSpPr>
          <p:nvPr userDrawn="1"/>
        </p:nvCxnSpPr>
        <p:spPr>
          <a:xfrm>
            <a:off x="495300" y="1206500"/>
            <a:ext cx="111887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937200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>
            <a:extLst>
              <a:ext uri="{FF2B5EF4-FFF2-40B4-BE49-F238E27FC236}">
                <a16:creationId xmlns:a16="http://schemas.microsoft.com/office/drawing/2014/main" xmlns="" id="{8E097F18-924C-EF4F-8087-DFF4C9FB6255}"/>
              </a:ext>
            </a:extLst>
          </p:cNvPr>
          <p:cNvGrpSpPr/>
          <p:nvPr userDrawn="1"/>
        </p:nvGrpSpPr>
        <p:grpSpPr>
          <a:xfrm>
            <a:off x="-2" y="6347791"/>
            <a:ext cx="12192003" cy="548310"/>
            <a:chOff x="-2" y="4953000"/>
            <a:chExt cx="12192003" cy="1943101"/>
          </a:xfrm>
        </p:grpSpPr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xmlns="" id="{552E0696-F67A-E24F-902B-336D67AB1639}"/>
                </a:ext>
              </a:extLst>
            </p:cNvPr>
            <p:cNvSpPr/>
            <p:nvPr/>
          </p:nvSpPr>
          <p:spPr>
            <a:xfrm rot="5400000">
              <a:off x="5684520" y="350519"/>
              <a:ext cx="822960" cy="12192003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accent1">
                    <a:lumMod val="75000"/>
                    <a:alpha val="72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xmlns="" id="{ABA6DB56-2C75-C44E-8C2F-EA7119E64BCA}"/>
                </a:ext>
              </a:extLst>
            </p:cNvPr>
            <p:cNvSpPr/>
            <p:nvPr/>
          </p:nvSpPr>
          <p:spPr>
            <a:xfrm rot="16200000" flipH="1">
              <a:off x="5143499" y="-190501"/>
              <a:ext cx="1905001" cy="12192003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>
                    <a:lumMod val="75000"/>
                    <a:alpha val="72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xmlns="" id="{E7B9FD1E-A36C-2C42-8C55-DEB89D200332}"/>
                </a:ext>
              </a:extLst>
            </p:cNvPr>
            <p:cNvSpPr/>
            <p:nvPr/>
          </p:nvSpPr>
          <p:spPr>
            <a:xfrm rot="5400000">
              <a:off x="5848349" y="514348"/>
              <a:ext cx="495301" cy="12192003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xmlns="" id="{CE6EE157-84E7-0643-A3B1-04813166CF05}"/>
                </a:ext>
              </a:extLst>
            </p:cNvPr>
            <p:cNvSpPr/>
            <p:nvPr/>
          </p:nvSpPr>
          <p:spPr>
            <a:xfrm rot="16200000" flipH="1">
              <a:off x="5448300" y="152399"/>
              <a:ext cx="1295400" cy="12192003"/>
            </a:xfrm>
            <a:prstGeom prst="triangle">
              <a:avLst>
                <a:gd name="adj" fmla="val 34314"/>
              </a:avLst>
            </a:prstGeom>
            <a:gradFill>
              <a:gsLst>
                <a:gs pos="0">
                  <a:schemeClr val="accent1">
                    <a:lumMod val="75000"/>
                    <a:alpha val="72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AA0C39-76B9-424F-A09C-795BDFDD7E3E}"/>
              </a:ext>
            </a:extLst>
          </p:cNvPr>
          <p:cNvSpPr/>
          <p:nvPr userDrawn="1"/>
        </p:nvSpPr>
        <p:spPr>
          <a:xfrm>
            <a:off x="0" y="6356349"/>
            <a:ext cx="12192000" cy="53975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ACCD2-5746-DB4A-94AA-1B7F52E4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5"/>
            <a:ext cx="11188700" cy="79057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 b="0" i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E581AE-9505-4647-ACDB-20D5ABCA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9700" y="64071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825E8F-6FE5-AD47-94BD-21EC06AC7A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D44417B-4FB9-BF43-9A18-52AA18CCDEA9}"/>
              </a:ext>
            </a:extLst>
          </p:cNvPr>
          <p:cNvCxnSpPr>
            <a:cxnSpLocks/>
          </p:cNvCxnSpPr>
          <p:nvPr userDrawn="1"/>
        </p:nvCxnSpPr>
        <p:spPr>
          <a:xfrm>
            <a:off x="495300" y="1206500"/>
            <a:ext cx="111887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644074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>
            <a:extLst>
              <a:ext uri="{FF2B5EF4-FFF2-40B4-BE49-F238E27FC236}">
                <a16:creationId xmlns:a16="http://schemas.microsoft.com/office/drawing/2014/main" xmlns="" id="{8E097F18-924C-EF4F-8087-DFF4C9FB6255}"/>
              </a:ext>
            </a:extLst>
          </p:cNvPr>
          <p:cNvGrpSpPr/>
          <p:nvPr userDrawn="1"/>
        </p:nvGrpSpPr>
        <p:grpSpPr>
          <a:xfrm>
            <a:off x="-2" y="6347791"/>
            <a:ext cx="12192003" cy="548310"/>
            <a:chOff x="-2" y="4953000"/>
            <a:chExt cx="12192003" cy="1943101"/>
          </a:xfrm>
        </p:grpSpPr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xmlns="" id="{552E0696-F67A-E24F-902B-336D67AB1639}"/>
                </a:ext>
              </a:extLst>
            </p:cNvPr>
            <p:cNvSpPr/>
            <p:nvPr/>
          </p:nvSpPr>
          <p:spPr>
            <a:xfrm rot="5400000">
              <a:off x="5684520" y="350519"/>
              <a:ext cx="822960" cy="12192003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accent1">
                    <a:lumMod val="75000"/>
                    <a:alpha val="72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xmlns="" id="{ABA6DB56-2C75-C44E-8C2F-EA7119E64BCA}"/>
                </a:ext>
              </a:extLst>
            </p:cNvPr>
            <p:cNvSpPr/>
            <p:nvPr/>
          </p:nvSpPr>
          <p:spPr>
            <a:xfrm rot="16200000" flipH="1">
              <a:off x="5143499" y="-190501"/>
              <a:ext cx="1905001" cy="12192003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>
                    <a:lumMod val="75000"/>
                    <a:alpha val="72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xmlns="" id="{E7B9FD1E-A36C-2C42-8C55-DEB89D200332}"/>
                </a:ext>
              </a:extLst>
            </p:cNvPr>
            <p:cNvSpPr/>
            <p:nvPr/>
          </p:nvSpPr>
          <p:spPr>
            <a:xfrm rot="5400000">
              <a:off x="5848349" y="514348"/>
              <a:ext cx="495301" cy="12192003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xmlns="" id="{CE6EE157-84E7-0643-A3B1-04813166CF05}"/>
                </a:ext>
              </a:extLst>
            </p:cNvPr>
            <p:cNvSpPr/>
            <p:nvPr/>
          </p:nvSpPr>
          <p:spPr>
            <a:xfrm rot="16200000" flipH="1">
              <a:off x="5448300" y="152399"/>
              <a:ext cx="1295400" cy="12192003"/>
            </a:xfrm>
            <a:prstGeom prst="triangle">
              <a:avLst>
                <a:gd name="adj" fmla="val 34314"/>
              </a:avLst>
            </a:prstGeom>
            <a:gradFill>
              <a:gsLst>
                <a:gs pos="0">
                  <a:schemeClr val="accent1">
                    <a:lumMod val="75000"/>
                    <a:alpha val="72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AA0C39-76B9-424F-A09C-795BDFDD7E3E}"/>
              </a:ext>
            </a:extLst>
          </p:cNvPr>
          <p:cNvSpPr/>
          <p:nvPr userDrawn="1"/>
        </p:nvSpPr>
        <p:spPr>
          <a:xfrm>
            <a:off x="0" y="6356349"/>
            <a:ext cx="12192000" cy="53975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ACCD2-5746-DB4A-94AA-1B7F52E4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5"/>
            <a:ext cx="11188700" cy="79057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 b="0" i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E581AE-9505-4647-ACDB-20D5ABCA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9700" y="64071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825E8F-6FE5-AD47-94BD-21EC06AC7A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D44417B-4FB9-BF43-9A18-52AA18CCDEA9}"/>
              </a:ext>
            </a:extLst>
          </p:cNvPr>
          <p:cNvCxnSpPr>
            <a:cxnSpLocks/>
          </p:cNvCxnSpPr>
          <p:nvPr userDrawn="1"/>
        </p:nvCxnSpPr>
        <p:spPr>
          <a:xfrm>
            <a:off x="495300" y="1206500"/>
            <a:ext cx="111887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6866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34E62-A1E3-4D95-8A39-F2C74984CE0B}" type="datetimeFigureOut">
              <a:rPr lang="en-IN" smtClean="0"/>
              <a:pPr/>
              <a:t>18-11-2019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841D2-384B-4D05-8A88-61F2C03AD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5128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E097F18-924C-EF4F-8087-DFF4C9FB6255}"/>
              </a:ext>
            </a:extLst>
          </p:cNvPr>
          <p:cNvGrpSpPr/>
          <p:nvPr userDrawn="1"/>
        </p:nvGrpSpPr>
        <p:grpSpPr>
          <a:xfrm>
            <a:off x="-2" y="6347791"/>
            <a:ext cx="12192003" cy="548310"/>
            <a:chOff x="-2" y="4953000"/>
            <a:chExt cx="12192003" cy="1943101"/>
          </a:xfrm>
        </p:grpSpPr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xmlns="" id="{552E0696-F67A-E24F-902B-336D67AB1639}"/>
                </a:ext>
              </a:extLst>
            </p:cNvPr>
            <p:cNvSpPr/>
            <p:nvPr/>
          </p:nvSpPr>
          <p:spPr>
            <a:xfrm rot="5400000">
              <a:off x="5684520" y="350519"/>
              <a:ext cx="822960" cy="12192003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accent1">
                    <a:lumMod val="75000"/>
                    <a:alpha val="72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xmlns="" id="{ABA6DB56-2C75-C44E-8C2F-EA7119E64BCA}"/>
                </a:ext>
              </a:extLst>
            </p:cNvPr>
            <p:cNvSpPr/>
            <p:nvPr/>
          </p:nvSpPr>
          <p:spPr>
            <a:xfrm rot="16200000" flipH="1">
              <a:off x="5143499" y="-190501"/>
              <a:ext cx="1905001" cy="12192003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>
                    <a:lumMod val="75000"/>
                    <a:alpha val="72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xmlns="" id="{E7B9FD1E-A36C-2C42-8C55-DEB89D200332}"/>
                </a:ext>
              </a:extLst>
            </p:cNvPr>
            <p:cNvSpPr/>
            <p:nvPr/>
          </p:nvSpPr>
          <p:spPr>
            <a:xfrm rot="5400000">
              <a:off x="5848349" y="514348"/>
              <a:ext cx="495301" cy="12192003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xmlns="" id="{CE6EE157-84E7-0643-A3B1-04813166CF05}"/>
                </a:ext>
              </a:extLst>
            </p:cNvPr>
            <p:cNvSpPr/>
            <p:nvPr/>
          </p:nvSpPr>
          <p:spPr>
            <a:xfrm rot="16200000" flipH="1">
              <a:off x="5448300" y="152399"/>
              <a:ext cx="1295400" cy="12192003"/>
            </a:xfrm>
            <a:prstGeom prst="triangle">
              <a:avLst>
                <a:gd name="adj" fmla="val 34314"/>
              </a:avLst>
            </a:prstGeom>
            <a:gradFill>
              <a:gsLst>
                <a:gs pos="0">
                  <a:schemeClr val="accent1">
                    <a:lumMod val="75000"/>
                    <a:alpha val="72000"/>
                  </a:schemeClr>
                </a:gs>
                <a:gs pos="100000">
                  <a:schemeClr val="accent1">
                    <a:lumMod val="60000"/>
                    <a:lumOff val="40000"/>
                    <a:alpha val="5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AA0C39-76B9-424F-A09C-795BDFDD7E3E}"/>
              </a:ext>
            </a:extLst>
          </p:cNvPr>
          <p:cNvSpPr/>
          <p:nvPr userDrawn="1"/>
        </p:nvSpPr>
        <p:spPr>
          <a:xfrm>
            <a:off x="0" y="6356349"/>
            <a:ext cx="12192000" cy="53975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ACCD2-5746-DB4A-94AA-1B7F52E4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5"/>
            <a:ext cx="11188700" cy="79057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 b="0" i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E581AE-9505-4647-ACDB-20D5ABCA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9700" y="64071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825E8F-6FE5-AD47-94BD-21EC06AC7A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D44417B-4FB9-BF43-9A18-52AA18CCDEA9}"/>
              </a:ext>
            </a:extLst>
          </p:cNvPr>
          <p:cNvCxnSpPr>
            <a:cxnSpLocks/>
          </p:cNvCxnSpPr>
          <p:nvPr userDrawn="1"/>
        </p:nvCxnSpPr>
        <p:spPr>
          <a:xfrm>
            <a:off x="495300" y="1206500"/>
            <a:ext cx="111887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1601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B305C-D4AF-BB4D-8FF8-12296C95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8CAF76-9F0D-E946-AD79-65288BB89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8FE49F-C317-7543-B13D-997D368F3E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5E8DD-5706-5B4D-975A-9923943E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932B95-0D7E-D747-97B5-B74DDA99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25E8F-6FE5-AD47-94BD-21EC06AC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274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1D8E7-9E49-114B-AEAE-23AABCEF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5EB977-9527-6A49-A48B-350E0E109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874392-E568-D34A-B7D2-148761334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550A8D-CB03-3440-8632-FB0D908D4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E2DD3D-0877-8D46-8A67-974119C9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656058-E80A-5A44-97EB-B99366B0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25E8F-6FE5-AD47-94BD-21EC06AC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299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2528E-E696-744F-A3EC-C1A84ED4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8B6482-93F4-E548-810D-C0377F168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C47444-8588-654C-974E-EA95CB181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B73C0E-2D6E-6B45-B5D9-F83C780AD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31C9994-7871-4F46-8B18-F61EEE082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7B75745-E879-9644-92F4-8B16C3CB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32AC51-32D5-AB46-AD6E-EE1ABBD7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433CDC-DED9-3A4C-B52A-F4EA62BA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25E8F-6FE5-AD47-94BD-21EC06AC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928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EE9D3E-2DFB-E84D-AA08-3A7CBC465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2987D3-26A3-EB41-9BBD-644883C2D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12F4AD-5118-074C-AB05-86A920E6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E95D18-E67A-C34D-8FFD-5E3B744E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25E8F-6FE5-AD47-94BD-21EC06AC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373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8EBC98-A0CA-EA43-AFE9-8E91D43E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52CE61-C8CC-6E4E-ACB4-13468755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9EDDBF-1BB9-CB4F-8820-A336ED60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25E8F-6FE5-AD47-94BD-21EC06AC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462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7375A-C2DE-A54F-973E-DAE76C4E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56FC94-B8A2-E440-B24E-9B8B9807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454FC4-0742-6F47-8578-3D5AB4B1A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638D06-5D32-C342-883F-AD5E6F45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6086AB-D9A7-F741-8182-F0B22FBE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78A515-9D46-3B4B-A8D5-885113C6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25E8F-6FE5-AD47-94BD-21EC06AC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184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879AB-D198-BA47-B2C4-018D8857F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B1748AE-3E7C-2746-B29D-FF8891AD6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FABB34-FEC1-604B-AECF-2C8F39C5D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A06995-267A-0E40-9E7F-E761EAE4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22407E-EC04-744D-A382-34E9B73A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E519AE-7F80-534F-807B-4B052425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25E8F-6FE5-AD47-94BD-21EC06AC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942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723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66" r:id="rId16"/>
    <p:sldLayoutId id="2147483667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url=http://haryanainfo.com/about-haryana.php&amp;rct=j&amp;frm=1&amp;q=&amp;esrc=s&amp;sa=U&amp;ei=zci_U4qcD4iKyATKu4CgCg&amp;ved=0CDgQ9QEwEQ&amp;usg=AFQjCNGGty-1tcUe7PMWOLSbOIXemzIkd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17.252.5.249:9093/" TargetMode="External"/><Relationship Id="rId4" Type="http://schemas.openxmlformats.org/officeDocument/2006/relationships/hyperlink" Target="http://117.252.5.248:8092/dashboard/dashboardLanding.jsp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url=http://haryanainfo.com/about-haryana.php&amp;rct=j&amp;frm=1&amp;q=&amp;esrc=s&amp;sa=U&amp;ei=zci_U4qcD4iKyATKu4CgCg&amp;ved=0CDgQ9QEwEQ&amp;usg=AFQjCNGGty-1tcUe7PMWOLSbOIXemzIkd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url=http://haryanainfo.com/about-haryana.php&amp;rct=j&amp;frm=1&amp;q=&amp;esrc=s&amp;sa=U&amp;ei=zci_U4qcD4iKyATKu4CgCg&amp;ved=0CDgQ9QEwEQ&amp;usg=AFQjCNGGty-1tcUe7PMWOLSbOIXemzIkd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036B19-1B66-A245-9AFA-277DFBE47E6F}"/>
              </a:ext>
            </a:extLst>
          </p:cNvPr>
          <p:cNvSpPr/>
          <p:nvPr/>
        </p:nvSpPr>
        <p:spPr>
          <a:xfrm>
            <a:off x="7585656" y="1"/>
            <a:ext cx="460634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DB66C4C-0DE6-B64C-8A8F-7B5A4C19052B}"/>
              </a:ext>
            </a:extLst>
          </p:cNvPr>
          <p:cNvSpPr/>
          <p:nvPr/>
        </p:nvSpPr>
        <p:spPr>
          <a:xfrm>
            <a:off x="8040216" y="1"/>
            <a:ext cx="4151784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6CEB74-6445-CB4E-A808-4987A078BE5B}"/>
              </a:ext>
            </a:extLst>
          </p:cNvPr>
          <p:cNvSpPr/>
          <p:nvPr/>
        </p:nvSpPr>
        <p:spPr>
          <a:xfrm rot="16200000">
            <a:off x="7029645" y="1695644"/>
            <a:ext cx="6858000" cy="346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4009D5-A8C0-AE47-AC09-D0CB7788AB6C}"/>
              </a:ext>
            </a:extLst>
          </p:cNvPr>
          <p:cNvSpPr/>
          <p:nvPr/>
        </p:nvSpPr>
        <p:spPr>
          <a:xfrm>
            <a:off x="1090986" y="2687641"/>
            <a:ext cx="6096000" cy="249299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Upchaar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Leveraging information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satisfaction and quality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care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public healthcare facilities of Haryana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Health Systems Resource Centre, Haryana</a:t>
            </a:r>
          </a:p>
          <a:p>
            <a:pPr algn="ctr"/>
            <a:endParaRPr lang="en-US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146B36A-BBBE-024B-8D1C-323E6CBBF143}"/>
              </a:ext>
            </a:extLst>
          </p:cNvPr>
          <p:cNvCxnSpPr>
            <a:cxnSpLocks/>
          </p:cNvCxnSpPr>
          <p:nvPr/>
        </p:nvCxnSpPr>
        <p:spPr>
          <a:xfrm flipV="1">
            <a:off x="1159098" y="4365104"/>
            <a:ext cx="5226714" cy="83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Government-of-Haryana-Logo.gif">
            <a:extLst>
              <a:ext uri="{FF2B5EF4-FFF2-40B4-BE49-F238E27FC236}">
                <a16:creationId xmlns:a16="http://schemas.microsoft.com/office/drawing/2014/main" xmlns="" id="{FFB415E9-F63B-C149-847D-4AB2E384F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938" y="203200"/>
            <a:ext cx="680658" cy="854426"/>
          </a:xfrm>
          <a:prstGeom prst="rect">
            <a:avLst/>
          </a:prstGeom>
        </p:spPr>
      </p:pic>
      <p:pic>
        <p:nvPicPr>
          <p:cNvPr id="21" name="Picture 20" descr="download-8-1.jpg">
            <a:extLst>
              <a:ext uri="{FF2B5EF4-FFF2-40B4-BE49-F238E27FC236}">
                <a16:creationId xmlns:a16="http://schemas.microsoft.com/office/drawing/2014/main" xmlns="" id="{BB198A3E-9656-454B-B60F-240F685F2C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2000" r="12000"/>
          <a:stretch>
            <a:fillRect/>
          </a:stretch>
        </p:blipFill>
        <p:spPr>
          <a:xfrm>
            <a:off x="6823656" y="203200"/>
            <a:ext cx="762000" cy="82923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B18A18C-CFFA-1E4A-AFC0-05B3765C2F8E}"/>
              </a:ext>
            </a:extLst>
          </p:cNvPr>
          <p:cNvSpPr/>
          <p:nvPr/>
        </p:nvSpPr>
        <p:spPr>
          <a:xfrm>
            <a:off x="1338581" y="203200"/>
            <a:ext cx="45719" cy="92110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https://encrypted-tbn0.gstatic.com/images?q=tbn:ANd9GcT0aEb7bQlIP42yoUx36hNyccvZuOQMF00-euuY_vLCnXSzAsTI0EW7fp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439" y="2338184"/>
            <a:ext cx="645095" cy="69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66535" y="5462016"/>
            <a:ext cx="21162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Dr Sonia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Trikha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Director Health Services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ED, SHSRC, Haryana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63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5765" y="527129"/>
            <a:ext cx="11498263" cy="779976"/>
          </a:xfrm>
          <a:solidFill>
            <a:schemeClr val="bg1"/>
          </a:solidFill>
        </p:spPr>
        <p:txBody>
          <a:bodyPr/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Doctors’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en-IN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385763" y="1317683"/>
            <a:ext cx="5468939" cy="439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View of patient queue </a:t>
            </a:r>
            <a:r>
              <a:rPr lang="en-US" sz="1500" dirty="0" smtClean="0"/>
              <a:t>(on </a:t>
            </a:r>
            <a:r>
              <a:rPr lang="en-US" sz="1500" dirty="0"/>
              <a:t>Doctor’s screen)</a:t>
            </a:r>
            <a:endParaRPr lang="en-IN" sz="1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80152" y="1312185"/>
            <a:ext cx="5572125" cy="439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Favourites/Tick </a:t>
            </a:r>
            <a:r>
              <a:rPr lang="en-US" dirty="0"/>
              <a:t>list </a:t>
            </a:r>
            <a:r>
              <a:rPr lang="en-US" dirty="0" smtClean="0"/>
              <a:t>feature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25463" y="5657672"/>
            <a:ext cx="5422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The doctor can mark the patient as seen, send a patient for cross referral, order investigations (lab &amp; radiology) and also view the patient’s EMR </a:t>
            </a:r>
            <a:r>
              <a:rPr lang="en-IN" dirty="0" smtClean="0"/>
              <a:t>from </a:t>
            </a:r>
            <a:r>
              <a:rPr lang="en-IN" dirty="0"/>
              <a:t>this screen.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5077" y="5717048"/>
            <a:ext cx="5429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The regularly used diagnosis can be added </a:t>
            </a:r>
            <a:r>
              <a:rPr lang="en-IN" dirty="0" smtClean="0"/>
              <a:t>to the </a:t>
            </a:r>
            <a:r>
              <a:rPr lang="en-IN" i="1" dirty="0"/>
              <a:t>Favourite</a:t>
            </a:r>
            <a:r>
              <a:rPr lang="en-IN" dirty="0"/>
              <a:t> list by an individual doctor. All the </a:t>
            </a:r>
            <a:r>
              <a:rPr lang="en-IN" dirty="0" smtClean="0"/>
              <a:t>diagnoses </a:t>
            </a:r>
            <a:r>
              <a:rPr lang="en-IN" dirty="0"/>
              <a:t>are mapped to the ICD 10 classification of diseases.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88066" y="1557338"/>
            <a:ext cx="22223" cy="530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2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927123"/>
            <a:ext cx="5711827" cy="3789925"/>
          </a:xfrm>
        </p:spPr>
      </p:pic>
      <p:pic>
        <p:nvPicPr>
          <p:cNvPr id="30" name="Content Placeholder 2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4" y="1927123"/>
            <a:ext cx="5634037" cy="3730549"/>
          </a:xfrm>
        </p:spPr>
      </p:pic>
      <p:cxnSp>
        <p:nvCxnSpPr>
          <p:cNvPr id="32" name="Straight Arrow Connector 31"/>
          <p:cNvCxnSpPr/>
          <p:nvPr/>
        </p:nvCxnSpPr>
        <p:spPr>
          <a:xfrm flipV="1">
            <a:off x="5229226" y="3986214"/>
            <a:ext cx="1485900" cy="1171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900613" y="5057777"/>
            <a:ext cx="274635" cy="4246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385763" y="1136985"/>
            <a:ext cx="11466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865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37" r="8283"/>
          <a:stretch/>
        </p:blipFill>
        <p:spPr>
          <a:xfrm rot="5400000">
            <a:off x="576143" y="1764511"/>
            <a:ext cx="5840570" cy="4346409"/>
          </a:xfrm>
        </p:spPr>
      </p:pic>
      <p:sp>
        <p:nvSpPr>
          <p:cNvPr id="5" name="Oval 4"/>
          <p:cNvSpPr/>
          <p:nvPr/>
        </p:nvSpPr>
        <p:spPr>
          <a:xfrm>
            <a:off x="2936383" y="1635617"/>
            <a:ext cx="2550017" cy="128788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>
              <a:ln w="57150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55" t="15212" r="20036" b="24130"/>
          <a:stretch/>
        </p:blipFill>
        <p:spPr>
          <a:xfrm>
            <a:off x="6174839" y="1474630"/>
            <a:ext cx="4553262" cy="525251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971245" y="1017431"/>
            <a:ext cx="824247" cy="734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56121" y="354648"/>
            <a:ext cx="5135879" cy="1325563"/>
          </a:xfrm>
        </p:spPr>
        <p:txBody>
          <a:bodyPr/>
          <a:lstStyle/>
          <a:p>
            <a:r>
              <a:rPr lang="en-US" sz="4000" dirty="0" smtClean="0">
                <a:solidFill>
                  <a:srgbClr val="14086E"/>
                </a:solidFill>
              </a:rPr>
              <a:t>… Past Practice</a:t>
            </a:r>
            <a:endParaRPr lang="en-US" sz="4000" dirty="0">
              <a:solidFill>
                <a:srgbClr val="14086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1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Diagnostic </a:t>
            </a:r>
            <a:r>
              <a:rPr lang="en-US" sz="4000" dirty="0" smtClean="0"/>
              <a:t>Modules</a:t>
            </a:r>
            <a:endParaRPr lang="en-IN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" y="1462242"/>
            <a:ext cx="496420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u="sng" dirty="0" smtClean="0"/>
              <a:t>Laboratory Module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Unique </a:t>
            </a:r>
            <a:r>
              <a:rPr lang="en-US" sz="2200" dirty="0"/>
              <a:t>Barcode </a:t>
            </a:r>
            <a:r>
              <a:rPr lang="en-US" sz="2200" dirty="0" smtClean="0"/>
              <a:t>for </a:t>
            </a:r>
            <a:r>
              <a:rPr lang="en-US" sz="2200" dirty="0"/>
              <a:t>each </a:t>
            </a:r>
            <a:r>
              <a:rPr lang="en-US" sz="2200" dirty="0" smtClean="0"/>
              <a:t>collected  sample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Integration of Lab equipment with the </a:t>
            </a:r>
            <a:r>
              <a:rPr lang="en-US" sz="2200" dirty="0" smtClean="0"/>
              <a:t>application</a:t>
            </a:r>
            <a:endParaRPr lang="en-IN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dirty="0"/>
              <a:t>Reduction in the lab errors and sample </a:t>
            </a:r>
            <a:endParaRPr lang="en-IN" sz="2200" dirty="0" smtClean="0"/>
          </a:p>
          <a:p>
            <a:pPr>
              <a:lnSpc>
                <a:spcPct val="150000"/>
              </a:lnSpc>
            </a:pPr>
            <a:r>
              <a:rPr lang="en-IN" sz="2200" dirty="0"/>
              <a:t> </a:t>
            </a:r>
            <a:r>
              <a:rPr lang="en-IN" sz="2200" dirty="0" smtClean="0"/>
              <a:t>    re-dos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dirty="0" smtClean="0"/>
              <a:t>‘Out </a:t>
            </a:r>
            <a:r>
              <a:rPr lang="en-IN" sz="2200" dirty="0"/>
              <a:t>of range’ values </a:t>
            </a:r>
            <a:r>
              <a:rPr lang="en-IN" sz="2200" dirty="0" smtClean="0"/>
              <a:t>highlighted</a:t>
            </a:r>
            <a:endParaRPr lang="en-IN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dirty="0" smtClean="0"/>
              <a:t> </a:t>
            </a:r>
            <a:r>
              <a:rPr lang="en-IN" sz="2200" dirty="0"/>
              <a:t> </a:t>
            </a:r>
            <a:r>
              <a:rPr lang="en-IN" sz="2200" dirty="0" smtClean="0"/>
              <a:t>Alerts </a:t>
            </a:r>
            <a:r>
              <a:rPr lang="en-IN" sz="2200" dirty="0"/>
              <a:t>for </a:t>
            </a:r>
            <a:r>
              <a:rPr lang="en-IN" sz="2200" dirty="0" smtClean="0"/>
              <a:t>critical values</a:t>
            </a:r>
            <a:endParaRPr lang="en-IN" sz="2200" dirty="0"/>
          </a:p>
        </p:txBody>
      </p:sp>
      <p:sp>
        <p:nvSpPr>
          <p:cNvPr id="8" name="Rectangle 7"/>
          <p:cNvSpPr/>
          <p:nvPr/>
        </p:nvSpPr>
        <p:spPr>
          <a:xfrm>
            <a:off x="6185646" y="1517774"/>
            <a:ext cx="532503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u="sng" dirty="0" smtClean="0"/>
              <a:t>Radiology Module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Integration </a:t>
            </a:r>
            <a:r>
              <a:rPr lang="en-US" sz="2200" dirty="0"/>
              <a:t>of radiology equipment with the </a:t>
            </a:r>
            <a:r>
              <a:rPr lang="en-US" sz="2200" dirty="0" smtClean="0"/>
              <a:t>application</a:t>
            </a:r>
            <a:endParaRPr lang="en-US" sz="22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X-ray images are available on </a:t>
            </a:r>
            <a:r>
              <a:rPr lang="en-US" sz="2200" dirty="0" smtClean="0"/>
              <a:t>the doctors’ </a:t>
            </a:r>
            <a:r>
              <a:rPr lang="en-US" sz="2200" dirty="0"/>
              <a:t>screen for view &amp; decision </a:t>
            </a:r>
            <a:r>
              <a:rPr lang="en-US" sz="2200" dirty="0" smtClean="0"/>
              <a:t>making</a:t>
            </a:r>
            <a:endParaRPr lang="en-US" sz="22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dirty="0"/>
              <a:t>Cost saving due to discontinuation of printing of x-ray </a:t>
            </a:r>
            <a:r>
              <a:rPr lang="en-IN" sz="2200" dirty="0" smtClean="0"/>
              <a:t>films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xmlns="" val="254143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/>
              <a:t>Integration of e-Upchaar with PACS</a:t>
            </a:r>
            <a:endParaRPr lang="en-IN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1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5300" y="1468193"/>
            <a:ext cx="5402251" cy="483847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nline 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58751" y="1468193"/>
            <a:ext cx="5647281" cy="483847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39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Pharmacy Module</a:t>
            </a:r>
            <a:endParaRPr lang="en-IN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Content Placeholder 7" descr="C:\Users\hshrc\Downloads\unnamed (5)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5" y="1511556"/>
            <a:ext cx="5241700" cy="482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88105" y="1812248"/>
            <a:ext cx="5995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Availability of online </a:t>
            </a:r>
            <a:r>
              <a:rPr lang="en-US" sz="2400" dirty="0" smtClean="0"/>
              <a:t>Prescription (part </a:t>
            </a:r>
            <a:r>
              <a:rPr lang="en-US" sz="2400" dirty="0"/>
              <a:t>of </a:t>
            </a:r>
            <a:r>
              <a:rPr lang="en-US" sz="2400" dirty="0" smtClean="0"/>
              <a:t>EMR</a:t>
            </a:r>
            <a:r>
              <a:rPr lang="en-US" sz="2400" dirty="0"/>
              <a:t>) for medicine  </a:t>
            </a:r>
            <a:r>
              <a:rPr lang="en-US" sz="2400" dirty="0" smtClean="0"/>
              <a:t>dispensing</a:t>
            </a:r>
            <a:r>
              <a:rPr lang="en-US" sz="2400" dirty="0"/>
              <a:t> </a:t>
            </a:r>
            <a:endParaRPr lang="en-IN" sz="2400" dirty="0"/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Automatic linkage with the store </a:t>
            </a:r>
            <a:r>
              <a:rPr lang="en-US" sz="2400" dirty="0" smtClean="0"/>
              <a:t>inventory </a:t>
            </a:r>
            <a:endParaRPr lang="en-US" sz="2400" dirty="0"/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Alerts for stock outs, expiry etc.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18447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IP Touch </a:t>
            </a:r>
            <a:r>
              <a:rPr lang="en-US" sz="4000" dirty="0"/>
              <a:t>Points, Activities and KPIs</a:t>
            </a:r>
            <a:endParaRPr lang="en-IN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290917"/>
            <a:ext cx="12058650" cy="5119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8980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IPD Module</a:t>
            </a:r>
            <a:endParaRPr lang="en-IN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608" y="1402901"/>
            <a:ext cx="4986840" cy="50944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47447" y="1529186"/>
            <a:ext cx="6336553" cy="409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360045" algn="l"/>
              </a:tabLst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Capturing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the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diagnosis, investigations and the hospital course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of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treatment</a:t>
            </a:r>
            <a:endParaRPr lang="en-IN" sz="24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514350" marR="362585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Surgical procedures (including OT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notes,  </a:t>
            </a:r>
            <a:r>
              <a:rPr lang="en-US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Anaesthesia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details)</a:t>
            </a:r>
            <a:endParaRPr lang="en-IN" sz="24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514350" marR="362585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Discharge summaries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automatically populated with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the course of events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post admission</a:t>
            </a:r>
            <a:endParaRPr lang="en-IN" sz="24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26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1" y="365125"/>
            <a:ext cx="11054079" cy="996315"/>
          </a:xfrm>
        </p:spPr>
        <p:txBody>
          <a:bodyPr/>
          <a:lstStyle/>
          <a:p>
            <a:r>
              <a:rPr lang="en-IN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Sterile linen and instruments transported in linen/instrument trolleys</a:t>
            </a:r>
            <a:endParaRPr lang="en-IN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37" y="1719072"/>
            <a:ext cx="5254635" cy="4586680"/>
          </a:xfrm>
        </p:spPr>
      </p:pic>
      <p:pic>
        <p:nvPicPr>
          <p:cNvPr id="1026" name="Picture 2" descr="C:\Users\computer\Downloads\Linen transport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1" y="1361440"/>
            <a:ext cx="4425696" cy="4944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4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CF7046-688C-4949-9E8D-C1431644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/>
              <a:t>Digitisation of patient record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F536D65-C0A0-F14B-903D-23993D97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9E40ED-2D3D-2A49-BFEB-13D4958BB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944" y="1391469"/>
            <a:ext cx="4827091" cy="5154949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A21A5F6-7BAD-AD44-8AB3-3CB260A9F116}"/>
              </a:ext>
            </a:extLst>
          </p:cNvPr>
          <p:cNvSpPr/>
          <p:nvPr/>
        </p:nvSpPr>
        <p:spPr>
          <a:xfrm>
            <a:off x="479425" y="1760225"/>
            <a:ext cx="4878185" cy="4548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0CC7409-02EE-1C40-91F6-10B841C79984}"/>
              </a:ext>
            </a:extLst>
          </p:cNvPr>
          <p:cNvSpPr/>
          <p:nvPr/>
        </p:nvSpPr>
        <p:spPr>
          <a:xfrm>
            <a:off x="479426" y="1760225"/>
            <a:ext cx="4860000" cy="1976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154EECA-6788-1F4E-B9F4-1A1AAC444CF0}"/>
              </a:ext>
            </a:extLst>
          </p:cNvPr>
          <p:cNvSpPr/>
          <p:nvPr/>
        </p:nvSpPr>
        <p:spPr>
          <a:xfrm>
            <a:off x="476968" y="6280988"/>
            <a:ext cx="487800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D5312A84-EA6C-0D4D-98BF-36CFA1B30648}"/>
              </a:ext>
            </a:extLst>
          </p:cNvPr>
          <p:cNvSpPr txBox="1">
            <a:spLocks/>
          </p:cNvSpPr>
          <p:nvPr/>
        </p:nvSpPr>
        <p:spPr>
          <a:xfrm>
            <a:off x="722291" y="1997076"/>
            <a:ext cx="4364864" cy="48609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record </a:t>
            </a:r>
            <a:r>
              <a:rPr lang="en-IN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captured 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form of Electronic Medical Record (EMR) against each  patient ID. </a:t>
            </a:r>
            <a:r>
              <a:rPr lang="en-IN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review and evaluation by the doctors.</a:t>
            </a:r>
          </a:p>
          <a:p>
            <a:pPr algn="just"/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includes:</a:t>
            </a:r>
          </a:p>
          <a:p>
            <a:pPr marL="798513" indent="-358775">
              <a:lnSpc>
                <a:spcPct val="150000"/>
              </a:lnSpc>
              <a:buFont typeface="+mj-lt"/>
              <a:buAutoNum type="arabicPeriod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diagnosis which is mapped to ICD 10 classification</a:t>
            </a:r>
          </a:p>
          <a:p>
            <a:pPr marL="798513" indent="-358775">
              <a:buFont typeface="+mj-lt"/>
              <a:buAutoNum type="arabicPeriod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reports</a:t>
            </a:r>
          </a:p>
          <a:p>
            <a:pPr marL="798513" indent="-358775">
              <a:buFont typeface="+mj-lt"/>
              <a:buAutoNum type="arabicPeriod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Medicines dispensed/issued</a:t>
            </a:r>
          </a:p>
          <a:p>
            <a:pPr marL="798513" indent="-358775">
              <a:buFont typeface="+mj-lt"/>
              <a:buAutoNum type="arabicPeriod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 details (if any)</a:t>
            </a:r>
          </a:p>
          <a:p>
            <a:pPr marL="798513" indent="-358775">
              <a:buFont typeface="+mj-lt"/>
              <a:buAutoNum type="arabicPeriod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</a:t>
            </a:r>
            <a:r>
              <a:rPr lang="en-IN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lang="en-IN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81208F95-5500-9247-ACB1-56F4F969C566}"/>
              </a:ext>
            </a:extLst>
          </p:cNvPr>
          <p:cNvGrpSpPr/>
          <p:nvPr/>
        </p:nvGrpSpPr>
        <p:grpSpPr>
          <a:xfrm>
            <a:off x="662204" y="1378029"/>
            <a:ext cx="4482893" cy="532240"/>
            <a:chOff x="778114" y="1378029"/>
            <a:chExt cx="4482893" cy="53224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1D342678-74F5-0A4D-800A-0450BD227D13}"/>
                </a:ext>
              </a:extLst>
            </p:cNvPr>
            <p:cNvSpPr/>
            <p:nvPr/>
          </p:nvSpPr>
          <p:spPr>
            <a:xfrm rot="19740944" flipH="1">
              <a:off x="1157395" y="1378031"/>
              <a:ext cx="93575" cy="52598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9062C469-3F7E-3945-9858-C80AE579809F}"/>
                </a:ext>
              </a:extLst>
            </p:cNvPr>
            <p:cNvSpPr/>
            <p:nvPr/>
          </p:nvSpPr>
          <p:spPr>
            <a:xfrm rot="19740944" flipH="1">
              <a:off x="1629134" y="1378031"/>
              <a:ext cx="93575" cy="52598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EA6D3105-6232-EE48-9584-002966D9A2F2}"/>
                </a:ext>
              </a:extLst>
            </p:cNvPr>
            <p:cNvSpPr/>
            <p:nvPr/>
          </p:nvSpPr>
          <p:spPr>
            <a:xfrm rot="19740944" flipH="1">
              <a:off x="2113341" y="1378031"/>
              <a:ext cx="93575" cy="52598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7DC05D90-16AA-BD4A-BE0B-3874C9E62B5C}"/>
                </a:ext>
              </a:extLst>
            </p:cNvPr>
            <p:cNvSpPr/>
            <p:nvPr/>
          </p:nvSpPr>
          <p:spPr>
            <a:xfrm rot="19740944" flipH="1">
              <a:off x="2603368" y="1378031"/>
              <a:ext cx="93575" cy="52598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BB95246B-57F2-8846-9E44-1906E96061B9}"/>
                </a:ext>
              </a:extLst>
            </p:cNvPr>
            <p:cNvSpPr/>
            <p:nvPr/>
          </p:nvSpPr>
          <p:spPr>
            <a:xfrm rot="19740944" flipH="1">
              <a:off x="3070699" y="1378031"/>
              <a:ext cx="93575" cy="52598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F983D969-0EE8-CA4F-BD58-0AF29C07FB04}"/>
                </a:ext>
              </a:extLst>
            </p:cNvPr>
            <p:cNvSpPr/>
            <p:nvPr/>
          </p:nvSpPr>
          <p:spPr>
            <a:xfrm rot="19740944" flipH="1">
              <a:off x="3551582" y="1378031"/>
              <a:ext cx="93575" cy="52598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4090D08D-0A20-584B-8FD8-32F76FD1ACA6}"/>
                </a:ext>
              </a:extLst>
            </p:cNvPr>
            <p:cNvSpPr/>
            <p:nvPr/>
          </p:nvSpPr>
          <p:spPr>
            <a:xfrm rot="19740944" flipH="1">
              <a:off x="4030986" y="1378031"/>
              <a:ext cx="93575" cy="52598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8CD4A5CE-893E-0D40-93D0-2734F142794E}"/>
                </a:ext>
              </a:extLst>
            </p:cNvPr>
            <p:cNvSpPr/>
            <p:nvPr/>
          </p:nvSpPr>
          <p:spPr>
            <a:xfrm>
              <a:off x="778114" y="1745169"/>
              <a:ext cx="165100" cy="16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ABD41EE4-EA89-1D46-A381-19306C49135A}"/>
                </a:ext>
              </a:extLst>
            </p:cNvPr>
            <p:cNvSpPr/>
            <p:nvPr/>
          </p:nvSpPr>
          <p:spPr>
            <a:xfrm>
              <a:off x="1256793" y="1745169"/>
              <a:ext cx="165100" cy="16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E2EC2EDD-BD26-8A45-876A-87D21825C090}"/>
                </a:ext>
              </a:extLst>
            </p:cNvPr>
            <p:cNvSpPr/>
            <p:nvPr/>
          </p:nvSpPr>
          <p:spPr>
            <a:xfrm>
              <a:off x="1735472" y="1745169"/>
              <a:ext cx="165100" cy="16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18C6A865-5BE1-094C-BA4C-69542DFA51A8}"/>
                </a:ext>
              </a:extLst>
            </p:cNvPr>
            <p:cNvSpPr/>
            <p:nvPr/>
          </p:nvSpPr>
          <p:spPr>
            <a:xfrm>
              <a:off x="2214151" y="1745169"/>
              <a:ext cx="165100" cy="16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477A0887-2198-1E45-90FE-1F1F63D45E1B}"/>
                </a:ext>
              </a:extLst>
            </p:cNvPr>
            <p:cNvSpPr/>
            <p:nvPr/>
          </p:nvSpPr>
          <p:spPr>
            <a:xfrm>
              <a:off x="2692830" y="1745169"/>
              <a:ext cx="165100" cy="16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BAA2B51-1F3A-AF42-8373-C63783E5496A}"/>
                </a:ext>
              </a:extLst>
            </p:cNvPr>
            <p:cNvSpPr/>
            <p:nvPr/>
          </p:nvSpPr>
          <p:spPr>
            <a:xfrm>
              <a:off x="3171509" y="1745169"/>
              <a:ext cx="165100" cy="16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5461FD96-5BFD-4B40-B73F-30793C094573}"/>
                </a:ext>
              </a:extLst>
            </p:cNvPr>
            <p:cNvSpPr/>
            <p:nvPr/>
          </p:nvSpPr>
          <p:spPr>
            <a:xfrm>
              <a:off x="3650188" y="1745169"/>
              <a:ext cx="165100" cy="16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157D01E-663E-D74F-88B7-4C5F9E2EBF72}"/>
                </a:ext>
              </a:extLst>
            </p:cNvPr>
            <p:cNvSpPr/>
            <p:nvPr/>
          </p:nvSpPr>
          <p:spPr>
            <a:xfrm>
              <a:off x="4128867" y="1745169"/>
              <a:ext cx="165100" cy="16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xmlns="" id="{A16D388F-893F-664A-BC47-AE478B57DA65}"/>
                </a:ext>
              </a:extLst>
            </p:cNvPr>
            <p:cNvSpPr/>
            <p:nvPr/>
          </p:nvSpPr>
          <p:spPr>
            <a:xfrm rot="1859056">
              <a:off x="926338" y="1378031"/>
              <a:ext cx="93575" cy="52598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B24A6354-51AC-AB4F-AFCC-18340AF1A0B7}"/>
                </a:ext>
              </a:extLst>
            </p:cNvPr>
            <p:cNvSpPr/>
            <p:nvPr/>
          </p:nvSpPr>
          <p:spPr>
            <a:xfrm rot="1859056">
              <a:off x="1398077" y="1378031"/>
              <a:ext cx="93575" cy="52598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B11DF4C9-9158-C843-ADC8-1807B6D0F146}"/>
                </a:ext>
              </a:extLst>
            </p:cNvPr>
            <p:cNvSpPr/>
            <p:nvPr/>
          </p:nvSpPr>
          <p:spPr>
            <a:xfrm rot="1859056">
              <a:off x="1882284" y="1378031"/>
              <a:ext cx="93575" cy="52598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84CA0899-EDC7-BD4F-B267-A6A5444E7556}"/>
                </a:ext>
              </a:extLst>
            </p:cNvPr>
            <p:cNvSpPr/>
            <p:nvPr/>
          </p:nvSpPr>
          <p:spPr>
            <a:xfrm rot="1859056">
              <a:off x="2372311" y="1378031"/>
              <a:ext cx="93575" cy="52598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DCA07B05-DCCA-434E-8FC3-E0748EE62822}"/>
                </a:ext>
              </a:extLst>
            </p:cNvPr>
            <p:cNvSpPr/>
            <p:nvPr/>
          </p:nvSpPr>
          <p:spPr>
            <a:xfrm rot="1859056">
              <a:off x="2839642" y="1378031"/>
              <a:ext cx="93575" cy="52598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xmlns="" id="{24B21A84-9C69-C44A-A9A6-09C8AC90E974}"/>
                </a:ext>
              </a:extLst>
            </p:cNvPr>
            <p:cNvSpPr/>
            <p:nvPr/>
          </p:nvSpPr>
          <p:spPr>
            <a:xfrm rot="1859056">
              <a:off x="3320525" y="1378031"/>
              <a:ext cx="93575" cy="52598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F8EB2123-6448-8040-962C-E73D3F296263}"/>
                </a:ext>
              </a:extLst>
            </p:cNvPr>
            <p:cNvSpPr/>
            <p:nvPr/>
          </p:nvSpPr>
          <p:spPr>
            <a:xfrm rot="1859056">
              <a:off x="3799929" y="1378031"/>
              <a:ext cx="93575" cy="52598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38CD1905-098F-CF4C-BEAB-9CC72BBB2ADF}"/>
                </a:ext>
              </a:extLst>
            </p:cNvPr>
            <p:cNvGrpSpPr/>
            <p:nvPr/>
          </p:nvGrpSpPr>
          <p:grpSpPr>
            <a:xfrm>
              <a:off x="4286773" y="1378029"/>
              <a:ext cx="974234" cy="532238"/>
              <a:chOff x="10739088" y="1378029"/>
              <a:chExt cx="974234" cy="532238"/>
            </a:xfrm>
          </p:grpSpPr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xmlns="" id="{96A7ABBA-F832-1442-9096-B5BF5134EE2D}"/>
                  </a:ext>
                </a:extLst>
              </p:cNvPr>
              <p:cNvSpPr/>
              <p:nvPr/>
            </p:nvSpPr>
            <p:spPr>
              <a:xfrm rot="19740944" flipH="1">
                <a:off x="10970145" y="1378029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567875F8-997A-7047-8F33-AB9580C6C8F8}"/>
                  </a:ext>
                </a:extLst>
              </p:cNvPr>
              <p:cNvSpPr/>
              <p:nvPr/>
            </p:nvSpPr>
            <p:spPr>
              <a:xfrm>
                <a:off x="11069543" y="1745167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9AD50CCA-0EA6-5D4C-84AC-109362828DFF}"/>
                  </a:ext>
                </a:extLst>
              </p:cNvPr>
              <p:cNvSpPr/>
              <p:nvPr/>
            </p:nvSpPr>
            <p:spPr>
              <a:xfrm>
                <a:off x="11548222" y="1745167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xmlns="" id="{46F9677B-F475-DE41-80E1-F206FAE9A3D8}"/>
                  </a:ext>
                </a:extLst>
              </p:cNvPr>
              <p:cNvSpPr/>
              <p:nvPr/>
            </p:nvSpPr>
            <p:spPr>
              <a:xfrm rot="1859056">
                <a:off x="10739088" y="1378029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xmlns="" id="{81A464FC-6938-1349-AE73-F2E9389AFDA8}"/>
                  </a:ext>
                </a:extLst>
              </p:cNvPr>
              <p:cNvSpPr/>
              <p:nvPr/>
            </p:nvSpPr>
            <p:spPr>
              <a:xfrm rot="19740944" flipH="1">
                <a:off x="11441884" y="1378029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xmlns="" id="{72E6789B-54DE-1549-A279-F756531F7298}"/>
                  </a:ext>
                </a:extLst>
              </p:cNvPr>
              <p:cNvSpPr/>
              <p:nvPr/>
            </p:nvSpPr>
            <p:spPr>
              <a:xfrm rot="1859056">
                <a:off x="11210827" y="1378029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56340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be 59">
            <a:extLst>
              <a:ext uri="{FF2B5EF4-FFF2-40B4-BE49-F238E27FC236}">
                <a16:creationId xmlns:a16="http://schemas.microsoft.com/office/drawing/2014/main" xmlns="" id="{82727937-6B99-460F-AFBE-C1B123CD6E90}"/>
              </a:ext>
            </a:extLst>
          </p:cNvPr>
          <p:cNvSpPr/>
          <p:nvPr/>
        </p:nvSpPr>
        <p:spPr>
          <a:xfrm flipH="1">
            <a:off x="8582969" y="2575230"/>
            <a:ext cx="2082514" cy="3566278"/>
          </a:xfrm>
          <a:prstGeom prst="cube">
            <a:avLst>
              <a:gd name="adj" fmla="val 20548"/>
            </a:avLst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xmlns="" id="{85C732A0-4BD9-4F8A-821E-D93CFF883478}"/>
              </a:ext>
            </a:extLst>
          </p:cNvPr>
          <p:cNvSpPr/>
          <p:nvPr/>
        </p:nvSpPr>
        <p:spPr>
          <a:xfrm flipH="1">
            <a:off x="6876935" y="3120049"/>
            <a:ext cx="2082514" cy="3021459"/>
          </a:xfrm>
          <a:prstGeom prst="cube">
            <a:avLst>
              <a:gd name="adj" fmla="val 20319"/>
            </a:avLst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xmlns="" id="{9B3761EC-5709-4C06-828F-4842BF73FFE5}"/>
              </a:ext>
            </a:extLst>
          </p:cNvPr>
          <p:cNvSpPr/>
          <p:nvPr/>
        </p:nvSpPr>
        <p:spPr>
          <a:xfrm flipH="1">
            <a:off x="5166593" y="3609284"/>
            <a:ext cx="2082514" cy="2532225"/>
          </a:xfrm>
          <a:prstGeom prst="cube">
            <a:avLst>
              <a:gd name="adj" fmla="val 20624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xmlns="" id="{FC6D65DC-903C-4706-80F2-0F26488B212F}"/>
              </a:ext>
            </a:extLst>
          </p:cNvPr>
          <p:cNvSpPr/>
          <p:nvPr/>
        </p:nvSpPr>
        <p:spPr>
          <a:xfrm flipH="1">
            <a:off x="3459892" y="4136768"/>
            <a:ext cx="2082514" cy="2004741"/>
          </a:xfrm>
          <a:prstGeom prst="cube">
            <a:avLst>
              <a:gd name="adj" fmla="val 2155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xmlns="" id="{9303B1DA-561B-47E5-A1EF-E3BD9792E49C}"/>
              </a:ext>
            </a:extLst>
          </p:cNvPr>
          <p:cNvSpPr/>
          <p:nvPr/>
        </p:nvSpPr>
        <p:spPr>
          <a:xfrm flipH="1">
            <a:off x="1772006" y="4689802"/>
            <a:ext cx="2082514" cy="1451707"/>
          </a:xfrm>
          <a:prstGeom prst="cube">
            <a:avLst>
              <a:gd name="adj" fmla="val 25554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xmlns="" id="{54162715-AD53-47DE-BF69-1E1532CEE94D}"/>
              </a:ext>
            </a:extLst>
          </p:cNvPr>
          <p:cNvSpPr/>
          <p:nvPr/>
        </p:nvSpPr>
        <p:spPr>
          <a:xfrm flipH="1">
            <a:off x="1772006" y="4230987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xmlns="" id="{DB046499-571C-4062-8C08-CDD03D133652}"/>
              </a:ext>
            </a:extLst>
          </p:cNvPr>
          <p:cNvSpPr/>
          <p:nvPr/>
        </p:nvSpPr>
        <p:spPr>
          <a:xfrm flipH="1">
            <a:off x="3459892" y="3703502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xmlns="" id="{E505CB29-6500-438B-9399-F94851220119}"/>
              </a:ext>
            </a:extLst>
          </p:cNvPr>
          <p:cNvSpPr/>
          <p:nvPr/>
        </p:nvSpPr>
        <p:spPr>
          <a:xfrm flipH="1">
            <a:off x="5166594" y="3180488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xmlns="" id="{7F2EC127-DD46-4486-A15B-02A16AAE6B29}"/>
              </a:ext>
            </a:extLst>
          </p:cNvPr>
          <p:cNvSpPr/>
          <p:nvPr/>
        </p:nvSpPr>
        <p:spPr>
          <a:xfrm flipH="1">
            <a:off x="6873297" y="2653004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xmlns="" id="{BBABDFBF-A961-4C7B-9500-F903A3DE669D}"/>
              </a:ext>
            </a:extLst>
          </p:cNvPr>
          <p:cNvSpPr/>
          <p:nvPr/>
        </p:nvSpPr>
        <p:spPr>
          <a:xfrm flipH="1">
            <a:off x="8580000" y="2125519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E4A1ACB-C9A9-4B5D-A157-67191E7E2F8D}"/>
              </a:ext>
            </a:extLst>
          </p:cNvPr>
          <p:cNvGrpSpPr/>
          <p:nvPr/>
        </p:nvGrpSpPr>
        <p:grpSpPr>
          <a:xfrm>
            <a:off x="8577031" y="403111"/>
            <a:ext cx="1856405" cy="1954742"/>
            <a:chOff x="5138738" y="-608163"/>
            <a:chExt cx="4786312" cy="503985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D05B68A-B19F-47F2-9DA7-95A0663BAA59}"/>
                </a:ext>
              </a:extLst>
            </p:cNvPr>
            <p:cNvSpPr/>
            <p:nvPr/>
          </p:nvSpPr>
          <p:spPr>
            <a:xfrm>
              <a:off x="5793224" y="3973382"/>
              <a:ext cx="3766861" cy="380050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32060329-04A2-46B9-81E0-353EB68D8BFB}"/>
                </a:ext>
              </a:extLst>
            </p:cNvPr>
            <p:cNvGrpSpPr/>
            <p:nvPr/>
          </p:nvGrpSpPr>
          <p:grpSpPr>
            <a:xfrm>
              <a:off x="5138738" y="-608163"/>
              <a:ext cx="4786312" cy="5039851"/>
              <a:chOff x="5995988" y="2712903"/>
              <a:chExt cx="2457450" cy="2587625"/>
            </a:xfrm>
          </p:grpSpPr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xmlns="" id="{23039AEF-6BB3-4384-BBE0-11A2890CE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988" y="2712903"/>
                <a:ext cx="2457450" cy="2587625"/>
              </a:xfrm>
              <a:custGeom>
                <a:avLst/>
                <a:gdLst>
                  <a:gd name="T0" fmla="*/ 707 w 771"/>
                  <a:gd name="T1" fmla="*/ 219 h 812"/>
                  <a:gd name="T2" fmla="*/ 760 w 771"/>
                  <a:gd name="T3" fmla="*/ 369 h 812"/>
                  <a:gd name="T4" fmla="*/ 685 w 771"/>
                  <a:gd name="T5" fmla="*/ 634 h 812"/>
                  <a:gd name="T6" fmla="*/ 197 w 771"/>
                  <a:gd name="T7" fmla="*/ 707 h 812"/>
                  <a:gd name="T8" fmla="*/ 97 w 771"/>
                  <a:gd name="T9" fmla="*/ 220 h 812"/>
                  <a:gd name="T10" fmla="*/ 594 w 771"/>
                  <a:gd name="T11" fmla="*/ 106 h 812"/>
                  <a:gd name="T12" fmla="*/ 552 w 771"/>
                  <a:gd name="T13" fmla="*/ 147 h 812"/>
                  <a:gd name="T14" fmla="*/ 509 w 771"/>
                  <a:gd name="T15" fmla="*/ 128 h 812"/>
                  <a:gd name="T16" fmla="*/ 454 w 771"/>
                  <a:gd name="T17" fmla="*/ 113 h 812"/>
                  <a:gd name="T18" fmla="*/ 372 w 771"/>
                  <a:gd name="T19" fmla="*/ 110 h 812"/>
                  <a:gd name="T20" fmla="*/ 241 w 771"/>
                  <a:gd name="T21" fmla="*/ 155 h 812"/>
                  <a:gd name="T22" fmla="*/ 147 w 771"/>
                  <a:gd name="T23" fmla="*/ 249 h 812"/>
                  <a:gd name="T24" fmla="*/ 115 w 771"/>
                  <a:gd name="T25" fmla="*/ 317 h 812"/>
                  <a:gd name="T26" fmla="*/ 103 w 771"/>
                  <a:gd name="T27" fmla="*/ 366 h 812"/>
                  <a:gd name="T28" fmla="*/ 102 w 771"/>
                  <a:gd name="T29" fmla="*/ 450 h 812"/>
                  <a:gd name="T30" fmla="*/ 124 w 771"/>
                  <a:gd name="T31" fmla="*/ 528 h 812"/>
                  <a:gd name="T32" fmla="*/ 209 w 771"/>
                  <a:gd name="T33" fmla="*/ 643 h 812"/>
                  <a:gd name="T34" fmla="*/ 295 w 771"/>
                  <a:gd name="T35" fmla="*/ 694 h 812"/>
                  <a:gd name="T36" fmla="*/ 357 w 771"/>
                  <a:gd name="T37" fmla="*/ 710 h 812"/>
                  <a:gd name="T38" fmla="*/ 439 w 771"/>
                  <a:gd name="T39" fmla="*/ 711 h 812"/>
                  <a:gd name="T40" fmla="*/ 512 w 771"/>
                  <a:gd name="T41" fmla="*/ 693 h 812"/>
                  <a:gd name="T42" fmla="*/ 585 w 771"/>
                  <a:gd name="T43" fmla="*/ 652 h 812"/>
                  <a:gd name="T44" fmla="*/ 644 w 771"/>
                  <a:gd name="T45" fmla="*/ 592 h 812"/>
                  <a:gd name="T46" fmla="*/ 677 w 771"/>
                  <a:gd name="T47" fmla="*/ 536 h 812"/>
                  <a:gd name="T48" fmla="*/ 696 w 771"/>
                  <a:gd name="T49" fmla="*/ 482 h 812"/>
                  <a:gd name="T50" fmla="*/ 704 w 771"/>
                  <a:gd name="T51" fmla="*/ 432 h 812"/>
                  <a:gd name="T52" fmla="*/ 702 w 771"/>
                  <a:gd name="T53" fmla="*/ 374 h 812"/>
                  <a:gd name="T54" fmla="*/ 695 w 771"/>
                  <a:gd name="T55" fmla="*/ 334 h 812"/>
                  <a:gd name="T56" fmla="*/ 666 w 771"/>
                  <a:gd name="T57" fmla="*/ 264 h 812"/>
                  <a:gd name="T58" fmla="*/ 667 w 771"/>
                  <a:gd name="T59" fmla="*/ 258 h 812"/>
                  <a:gd name="T60" fmla="*/ 703 w 771"/>
                  <a:gd name="T61" fmla="*/ 222 h 812"/>
                  <a:gd name="T62" fmla="*/ 707 w 771"/>
                  <a:gd name="T63" fmla="*/ 219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xmlns="" id="{BB489A81-DB00-411E-90AF-DD0105863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101" y="3270116"/>
                <a:ext cx="1450975" cy="1435100"/>
              </a:xfrm>
              <a:custGeom>
                <a:avLst/>
                <a:gdLst>
                  <a:gd name="T0" fmla="*/ 350 w 455"/>
                  <a:gd name="T1" fmla="*/ 54 h 450"/>
                  <a:gd name="T2" fmla="*/ 311 w 455"/>
                  <a:gd name="T3" fmla="*/ 93 h 450"/>
                  <a:gd name="T4" fmla="*/ 305 w 455"/>
                  <a:gd name="T5" fmla="*/ 94 h 450"/>
                  <a:gd name="T6" fmla="*/ 262 w 455"/>
                  <a:gd name="T7" fmla="*/ 81 h 450"/>
                  <a:gd name="T8" fmla="*/ 210 w 455"/>
                  <a:gd name="T9" fmla="*/ 82 h 450"/>
                  <a:gd name="T10" fmla="*/ 148 w 455"/>
                  <a:gd name="T11" fmla="*/ 109 h 450"/>
                  <a:gd name="T12" fmla="*/ 103 w 455"/>
                  <a:gd name="T13" fmla="*/ 160 h 450"/>
                  <a:gd name="T14" fmla="*/ 84 w 455"/>
                  <a:gd name="T15" fmla="*/ 216 h 450"/>
                  <a:gd name="T16" fmla="*/ 90 w 455"/>
                  <a:gd name="T17" fmla="*/ 283 h 450"/>
                  <a:gd name="T18" fmla="*/ 154 w 455"/>
                  <a:gd name="T19" fmla="*/ 367 h 450"/>
                  <a:gd name="T20" fmla="*/ 225 w 455"/>
                  <a:gd name="T21" fmla="*/ 392 h 450"/>
                  <a:gd name="T22" fmla="*/ 302 w 455"/>
                  <a:gd name="T23" fmla="*/ 379 h 450"/>
                  <a:gd name="T24" fmla="*/ 364 w 455"/>
                  <a:gd name="T25" fmla="*/ 330 h 450"/>
                  <a:gd name="T26" fmla="*/ 391 w 455"/>
                  <a:gd name="T27" fmla="*/ 273 h 450"/>
                  <a:gd name="T28" fmla="*/ 395 w 455"/>
                  <a:gd name="T29" fmla="*/ 223 h 450"/>
                  <a:gd name="T30" fmla="*/ 380 w 455"/>
                  <a:gd name="T31" fmla="*/ 167 h 450"/>
                  <a:gd name="T32" fmla="*/ 422 w 455"/>
                  <a:gd name="T33" fmla="*/ 125 h 450"/>
                  <a:gd name="T34" fmla="*/ 453 w 455"/>
                  <a:gd name="T35" fmla="*/ 242 h 450"/>
                  <a:gd name="T36" fmla="*/ 418 w 455"/>
                  <a:gd name="T37" fmla="*/ 354 h 450"/>
                  <a:gd name="T38" fmla="*/ 235 w 455"/>
                  <a:gd name="T39" fmla="*/ 450 h 450"/>
                  <a:gd name="T40" fmla="*/ 85 w 455"/>
                  <a:gd name="T41" fmla="*/ 385 h 450"/>
                  <a:gd name="T42" fmla="*/ 95 w 455"/>
                  <a:gd name="T43" fmla="*/ 78 h 450"/>
                  <a:gd name="T44" fmla="*/ 350 w 455"/>
                  <a:gd name="T45" fmla="*/ 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xmlns="" id="{33C2BF33-4BC1-456E-9F1C-86FDA8F60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2874828"/>
                <a:ext cx="1381125" cy="1384300"/>
              </a:xfrm>
              <a:custGeom>
                <a:avLst/>
                <a:gdLst>
                  <a:gd name="T0" fmla="*/ 363 w 433"/>
                  <a:gd name="T1" fmla="*/ 0 h 434"/>
                  <a:gd name="T2" fmla="*/ 363 w 433"/>
                  <a:gd name="T3" fmla="*/ 71 h 434"/>
                  <a:gd name="T4" fmla="*/ 432 w 433"/>
                  <a:gd name="T5" fmla="*/ 71 h 434"/>
                  <a:gd name="T6" fmla="*/ 433 w 433"/>
                  <a:gd name="T7" fmla="*/ 73 h 434"/>
                  <a:gd name="T8" fmla="*/ 408 w 433"/>
                  <a:gd name="T9" fmla="*/ 98 h 434"/>
                  <a:gd name="T10" fmla="*/ 303 w 433"/>
                  <a:gd name="T11" fmla="*/ 203 h 434"/>
                  <a:gd name="T12" fmla="*/ 292 w 433"/>
                  <a:gd name="T13" fmla="*/ 207 h 434"/>
                  <a:gd name="T14" fmla="*/ 262 w 433"/>
                  <a:gd name="T15" fmla="*/ 208 h 434"/>
                  <a:gd name="T16" fmla="*/ 255 w 433"/>
                  <a:gd name="T17" fmla="*/ 210 h 434"/>
                  <a:gd name="T18" fmla="*/ 176 w 433"/>
                  <a:gd name="T19" fmla="*/ 289 h 434"/>
                  <a:gd name="T20" fmla="*/ 141 w 433"/>
                  <a:gd name="T21" fmla="*/ 325 h 434"/>
                  <a:gd name="T22" fmla="*/ 140 w 433"/>
                  <a:gd name="T23" fmla="*/ 330 h 434"/>
                  <a:gd name="T24" fmla="*/ 146 w 433"/>
                  <a:gd name="T25" fmla="*/ 354 h 434"/>
                  <a:gd name="T26" fmla="*/ 121 w 433"/>
                  <a:gd name="T27" fmla="*/ 415 h 434"/>
                  <a:gd name="T28" fmla="*/ 67 w 433"/>
                  <a:gd name="T29" fmla="*/ 432 h 434"/>
                  <a:gd name="T30" fmla="*/ 12 w 433"/>
                  <a:gd name="T31" fmla="*/ 397 h 434"/>
                  <a:gd name="T32" fmla="*/ 4 w 433"/>
                  <a:gd name="T33" fmla="*/ 342 h 434"/>
                  <a:gd name="T34" fmla="*/ 46 w 433"/>
                  <a:gd name="T35" fmla="*/ 294 h 434"/>
                  <a:gd name="T36" fmla="*/ 105 w 433"/>
                  <a:gd name="T37" fmla="*/ 295 h 434"/>
                  <a:gd name="T38" fmla="*/ 110 w 433"/>
                  <a:gd name="T39" fmla="*/ 293 h 434"/>
                  <a:gd name="T40" fmla="*/ 191 w 433"/>
                  <a:gd name="T41" fmla="*/ 213 h 434"/>
                  <a:gd name="T42" fmla="*/ 223 w 433"/>
                  <a:gd name="T43" fmla="*/ 181 h 434"/>
                  <a:gd name="T44" fmla="*/ 227 w 433"/>
                  <a:gd name="T45" fmla="*/ 171 h 434"/>
                  <a:gd name="T46" fmla="*/ 227 w 433"/>
                  <a:gd name="T47" fmla="*/ 143 h 434"/>
                  <a:gd name="T48" fmla="*/ 231 w 433"/>
                  <a:gd name="T49" fmla="*/ 131 h 434"/>
                  <a:gd name="T50" fmla="*/ 360 w 433"/>
                  <a:gd name="T51" fmla="*/ 3 h 434"/>
                  <a:gd name="T52" fmla="*/ 363 w 433"/>
                  <a:gd name="T53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56185F5-15A2-4544-AD00-264BF9E6F7D7}"/>
              </a:ext>
            </a:extLst>
          </p:cNvPr>
          <p:cNvSpPr txBox="1"/>
          <p:nvPr/>
        </p:nvSpPr>
        <p:spPr>
          <a:xfrm>
            <a:off x="591671" y="270787"/>
            <a:ext cx="7135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400" dirty="0">
                <a:solidFill>
                  <a:schemeClr val="accent1">
                    <a:lumMod val="50000"/>
                  </a:schemeClr>
                </a:solidFill>
                <a:ea typeface="Noto Sans" panose="020B0502040504020204" pitchFamily="34"/>
                <a:cs typeface="Noto Sans" panose="020B0502040504020204" pitchFamily="34"/>
              </a:rPr>
              <a:t>Store &amp; Sub Store Module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57E7A1A-73EB-4387-80E8-465064BFE4F2}"/>
              </a:ext>
            </a:extLst>
          </p:cNvPr>
          <p:cNvSpPr txBox="1"/>
          <p:nvPr/>
        </p:nvSpPr>
        <p:spPr>
          <a:xfrm>
            <a:off x="2267798" y="5155035"/>
            <a:ext cx="11920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600" dirty="0">
                <a:solidFill>
                  <a:srgbClr val="FFC000"/>
                </a:solidFill>
                <a:latin typeface="Open Sans" panose="020B0606030504020204" pitchFamily="34" charset="0"/>
              </a:rPr>
              <a:t>Mapping of </a:t>
            </a:r>
            <a:r>
              <a:rPr lang="en-US" sz="1600" dirty="0" smtClean="0">
                <a:solidFill>
                  <a:srgbClr val="FFC000"/>
                </a:solidFill>
                <a:latin typeface="Open Sans" panose="020B0606030504020204" pitchFamily="34" charset="0"/>
              </a:rPr>
              <a:t>available </a:t>
            </a:r>
            <a:r>
              <a:rPr lang="en-US" dirty="0" smtClean="0">
                <a:solidFill>
                  <a:srgbClr val="FFC000"/>
                </a:solidFill>
                <a:latin typeface="Open Sans" panose="020B0606030504020204" pitchFamily="34" charset="0"/>
              </a:rPr>
              <a:t>drugs</a:t>
            </a:r>
            <a:endParaRPr lang="en-GB" dirty="0">
              <a:solidFill>
                <a:srgbClr val="FFC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159F6E1-5A64-4BA6-8E1E-085B0CE45962}"/>
              </a:ext>
            </a:extLst>
          </p:cNvPr>
          <p:cNvSpPr txBox="1"/>
          <p:nvPr/>
        </p:nvSpPr>
        <p:spPr>
          <a:xfrm>
            <a:off x="3948517" y="4678165"/>
            <a:ext cx="1245860" cy="153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1"/>
                </a:solidFill>
                <a:latin typeface="Open Sans" panose="020B0606030504020204" pitchFamily="34" charset="0"/>
              </a:rPr>
              <a:t>Dispensing of drugs through the pharmacy</a:t>
            </a:r>
            <a:r>
              <a:rPr lang="en-US" sz="1600" dirty="0" smtClean="0">
                <a:solidFill>
                  <a:schemeClr val="accent1"/>
                </a:solidFill>
                <a:latin typeface="Open Sans" panose="020B0606030504020204" pitchFamily="34" charset="0"/>
              </a:rPr>
              <a:t>/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accent1"/>
                </a:solidFill>
                <a:latin typeface="Open Sans" panose="020B0606030504020204" pitchFamily="34" charset="0"/>
              </a:rPr>
              <a:t>store </a:t>
            </a:r>
            <a:r>
              <a:rPr lang="en-US" sz="1600" dirty="0">
                <a:solidFill>
                  <a:schemeClr val="accent1"/>
                </a:solidFill>
                <a:latin typeface="Open Sans" panose="020B0606030504020204" pitchFamily="34" charset="0"/>
              </a:rPr>
              <a:t>module</a:t>
            </a:r>
            <a:endParaRPr lang="en-GB" sz="1600" dirty="0">
              <a:solidFill>
                <a:schemeClr val="accent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15B1F20-FFF2-467C-AAF6-18E539385DD6}"/>
              </a:ext>
            </a:extLst>
          </p:cNvPr>
          <p:cNvSpPr txBox="1"/>
          <p:nvPr/>
        </p:nvSpPr>
        <p:spPr>
          <a:xfrm>
            <a:off x="5581519" y="4193233"/>
            <a:ext cx="14776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IN" sz="17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Analysis of consumption patterns for fixing </a:t>
            </a:r>
            <a:r>
              <a:rPr lang="en-IN" sz="1700" dirty="0" smtClean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reorder levels</a:t>
            </a:r>
            <a:r>
              <a:rPr lang="en-IN" sz="1700" dirty="0" smtClean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for </a:t>
            </a:r>
            <a:r>
              <a:rPr lang="en-IN" sz="17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drugs</a:t>
            </a:r>
            <a:endParaRPr lang="en-GB" sz="1700" dirty="0">
              <a:solidFill>
                <a:schemeClr val="accent2">
                  <a:lumMod val="75000"/>
                </a:schemeClr>
              </a:solidFill>
              <a:latin typeface="Open Sans" panose="020B060603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CB8FF8A-C335-4DAA-B41F-35F50D5BC4E5}"/>
              </a:ext>
            </a:extLst>
          </p:cNvPr>
          <p:cNvSpPr txBox="1"/>
          <p:nvPr/>
        </p:nvSpPr>
        <p:spPr>
          <a:xfrm>
            <a:off x="7415886" y="3568284"/>
            <a:ext cx="1192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</a:rPr>
              <a:t>Alerts 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</a:rPr>
              <a:t>for 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</a:rPr>
              <a:t>Stock   outs</a:t>
            </a:r>
            <a:endParaRPr lang="en-IN" dirty="0">
              <a:solidFill>
                <a:schemeClr val="accent1">
                  <a:lumMod val="75000"/>
                </a:schemeClr>
              </a:solidFill>
              <a:latin typeface="Open Sans" panose="020B0606030504020204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</a:rPr>
              <a:t>Near expiry drugs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</a:rPr>
              <a:t>Expired </a:t>
            </a:r>
          </a:p>
          <a:p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</a:rPr>
              <a:t> drugs</a:t>
            </a:r>
            <a:endParaRPr lang="en-IN" dirty="0">
              <a:solidFill>
                <a:schemeClr val="accent1">
                  <a:lumMod val="75000"/>
                </a:schemeClr>
              </a:solidFill>
              <a:latin typeface="Open Sans" panose="020B060603050402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EB8D739-EEBD-4B51-8C4F-0371909587A0}"/>
              </a:ext>
            </a:extLst>
          </p:cNvPr>
          <p:cNvSpPr txBox="1"/>
          <p:nvPr/>
        </p:nvSpPr>
        <p:spPr>
          <a:xfrm>
            <a:off x="9088581" y="3036274"/>
            <a:ext cx="157326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 defTabSz="6858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</a:rPr>
              <a:t>Transparency related to stock availability</a:t>
            </a:r>
          </a:p>
          <a:p>
            <a:pPr marL="119063" indent="-119063" defTabSz="6858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</a:rPr>
              <a:t>Reduction in wastage due to Expiry </a:t>
            </a:r>
          </a:p>
          <a:p>
            <a:pPr marL="119063" indent="-119063" defTabSz="6858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</a:rPr>
              <a:t>Reduction in pilferage of drugs</a:t>
            </a:r>
          </a:p>
          <a:p>
            <a:pPr marL="119063" indent="-119063" defTabSz="6858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</a:rPr>
              <a:t>Improved decision making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FBD7A9DE-5368-417F-ABF5-80B8C8620883}"/>
              </a:ext>
            </a:extLst>
          </p:cNvPr>
          <p:cNvSpPr/>
          <p:nvPr/>
        </p:nvSpPr>
        <p:spPr>
          <a:xfrm>
            <a:off x="4084931" y="3912136"/>
            <a:ext cx="713499" cy="71987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F9464C1-0FA0-4509-97F0-B2B81B79FC25}"/>
              </a:ext>
            </a:extLst>
          </p:cNvPr>
          <p:cNvGrpSpPr/>
          <p:nvPr/>
        </p:nvGrpSpPr>
        <p:grpSpPr>
          <a:xfrm rot="20404528">
            <a:off x="1812959" y="1709456"/>
            <a:ext cx="2035907" cy="2496179"/>
            <a:chOff x="4742068" y="1262522"/>
            <a:chExt cx="520700" cy="1146176"/>
          </a:xfrm>
          <a:solidFill>
            <a:schemeClr val="tx1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2E70A360-E7E9-490A-B22E-72C3A97A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068" y="1448260"/>
              <a:ext cx="520700" cy="960438"/>
            </a:xfrm>
            <a:custGeom>
              <a:avLst/>
              <a:gdLst>
                <a:gd name="T0" fmla="*/ 359 w 740"/>
                <a:gd name="T1" fmla="*/ 85 h 685"/>
                <a:gd name="T2" fmla="*/ 297 w 740"/>
                <a:gd name="T3" fmla="*/ 76 h 685"/>
                <a:gd name="T4" fmla="*/ 263 w 740"/>
                <a:gd name="T5" fmla="*/ 70 h 685"/>
                <a:gd name="T6" fmla="*/ 241 w 740"/>
                <a:gd name="T7" fmla="*/ 80 h 685"/>
                <a:gd name="T8" fmla="*/ 179 w 740"/>
                <a:gd name="T9" fmla="*/ 154 h 685"/>
                <a:gd name="T10" fmla="*/ 147 w 740"/>
                <a:gd name="T11" fmla="*/ 165 h 685"/>
                <a:gd name="T12" fmla="*/ 123 w 740"/>
                <a:gd name="T13" fmla="*/ 141 h 685"/>
                <a:gd name="T14" fmla="*/ 129 w 740"/>
                <a:gd name="T15" fmla="*/ 114 h 685"/>
                <a:gd name="T16" fmla="*/ 214 w 740"/>
                <a:gd name="T17" fmla="*/ 12 h 685"/>
                <a:gd name="T18" fmla="*/ 237 w 740"/>
                <a:gd name="T19" fmla="*/ 1 h 685"/>
                <a:gd name="T20" fmla="*/ 402 w 740"/>
                <a:gd name="T21" fmla="*/ 2 h 685"/>
                <a:gd name="T22" fmla="*/ 502 w 740"/>
                <a:gd name="T23" fmla="*/ 43 h 685"/>
                <a:gd name="T24" fmla="*/ 544 w 740"/>
                <a:gd name="T25" fmla="*/ 99 h 685"/>
                <a:gd name="T26" fmla="*/ 582 w 740"/>
                <a:gd name="T27" fmla="*/ 170 h 685"/>
                <a:gd name="T28" fmla="*/ 603 w 740"/>
                <a:gd name="T29" fmla="*/ 210 h 685"/>
                <a:gd name="T30" fmla="*/ 614 w 740"/>
                <a:gd name="T31" fmla="*/ 213 h 685"/>
                <a:gd name="T32" fmla="*/ 690 w 740"/>
                <a:gd name="T33" fmla="*/ 161 h 685"/>
                <a:gd name="T34" fmla="*/ 724 w 740"/>
                <a:gd name="T35" fmla="*/ 160 h 685"/>
                <a:gd name="T36" fmla="*/ 739 w 740"/>
                <a:gd name="T37" fmla="*/ 190 h 685"/>
                <a:gd name="T38" fmla="*/ 722 w 740"/>
                <a:gd name="T39" fmla="*/ 217 h 685"/>
                <a:gd name="T40" fmla="*/ 679 w 740"/>
                <a:gd name="T41" fmla="*/ 247 h 685"/>
                <a:gd name="T42" fmla="*/ 606 w 740"/>
                <a:gd name="T43" fmla="*/ 297 h 685"/>
                <a:gd name="T44" fmla="*/ 569 w 740"/>
                <a:gd name="T45" fmla="*/ 287 h 685"/>
                <a:gd name="T46" fmla="*/ 488 w 740"/>
                <a:gd name="T47" fmla="*/ 170 h 685"/>
                <a:gd name="T48" fmla="*/ 486 w 740"/>
                <a:gd name="T49" fmla="*/ 168 h 685"/>
                <a:gd name="T50" fmla="*/ 423 w 740"/>
                <a:gd name="T51" fmla="*/ 257 h 685"/>
                <a:gd name="T52" fmla="*/ 434 w 740"/>
                <a:gd name="T53" fmla="*/ 268 h 685"/>
                <a:gd name="T54" fmla="*/ 554 w 740"/>
                <a:gd name="T55" fmla="*/ 374 h 685"/>
                <a:gd name="T56" fmla="*/ 570 w 740"/>
                <a:gd name="T57" fmla="*/ 388 h 685"/>
                <a:gd name="T58" fmla="*/ 583 w 740"/>
                <a:gd name="T59" fmla="*/ 419 h 685"/>
                <a:gd name="T60" fmla="*/ 583 w 740"/>
                <a:gd name="T61" fmla="*/ 483 h 685"/>
                <a:gd name="T62" fmla="*/ 584 w 740"/>
                <a:gd name="T63" fmla="*/ 637 h 685"/>
                <a:gd name="T64" fmla="*/ 563 w 740"/>
                <a:gd name="T65" fmla="*/ 674 h 685"/>
                <a:gd name="T66" fmla="*/ 505 w 740"/>
                <a:gd name="T67" fmla="*/ 652 h 685"/>
                <a:gd name="T68" fmla="*/ 503 w 740"/>
                <a:gd name="T69" fmla="*/ 637 h 685"/>
                <a:gd name="T70" fmla="*/ 503 w 740"/>
                <a:gd name="T71" fmla="*/ 465 h 685"/>
                <a:gd name="T72" fmla="*/ 485 w 740"/>
                <a:gd name="T73" fmla="*/ 431 h 685"/>
                <a:gd name="T74" fmla="*/ 361 w 740"/>
                <a:gd name="T75" fmla="*/ 345 h 685"/>
                <a:gd name="T76" fmla="*/ 359 w 740"/>
                <a:gd name="T77" fmla="*/ 344 h 685"/>
                <a:gd name="T78" fmla="*/ 330 w 740"/>
                <a:gd name="T79" fmla="*/ 384 h 685"/>
                <a:gd name="T80" fmla="*/ 291 w 740"/>
                <a:gd name="T81" fmla="*/ 437 h 685"/>
                <a:gd name="T82" fmla="*/ 259 w 740"/>
                <a:gd name="T83" fmla="*/ 454 h 685"/>
                <a:gd name="T84" fmla="*/ 41 w 740"/>
                <a:gd name="T85" fmla="*/ 455 h 685"/>
                <a:gd name="T86" fmla="*/ 1 w 740"/>
                <a:gd name="T87" fmla="*/ 412 h 685"/>
                <a:gd name="T88" fmla="*/ 42 w 740"/>
                <a:gd name="T89" fmla="*/ 373 h 685"/>
                <a:gd name="T90" fmla="*/ 205 w 740"/>
                <a:gd name="T91" fmla="*/ 373 h 685"/>
                <a:gd name="T92" fmla="*/ 237 w 740"/>
                <a:gd name="T93" fmla="*/ 352 h 685"/>
                <a:gd name="T94" fmla="*/ 271 w 740"/>
                <a:gd name="T95" fmla="*/ 278 h 685"/>
                <a:gd name="T96" fmla="*/ 304 w 740"/>
                <a:gd name="T97" fmla="*/ 206 h 685"/>
                <a:gd name="T98" fmla="*/ 334 w 740"/>
                <a:gd name="T99" fmla="*/ 141 h 685"/>
                <a:gd name="T100" fmla="*/ 358 w 740"/>
                <a:gd name="T101" fmla="*/ 88 h 685"/>
                <a:gd name="T102" fmla="*/ 359 w 740"/>
                <a:gd name="T103" fmla="*/ 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685">
                  <a:moveTo>
                    <a:pt x="359" y="85"/>
                  </a:moveTo>
                  <a:cubicBezTo>
                    <a:pt x="338" y="82"/>
                    <a:pt x="318" y="79"/>
                    <a:pt x="297" y="76"/>
                  </a:cubicBezTo>
                  <a:cubicBezTo>
                    <a:pt x="286" y="74"/>
                    <a:pt x="274" y="72"/>
                    <a:pt x="263" y="70"/>
                  </a:cubicBezTo>
                  <a:cubicBezTo>
                    <a:pt x="253" y="69"/>
                    <a:pt x="247" y="73"/>
                    <a:pt x="241" y="80"/>
                  </a:cubicBezTo>
                  <a:cubicBezTo>
                    <a:pt x="220" y="105"/>
                    <a:pt x="200" y="129"/>
                    <a:pt x="179" y="154"/>
                  </a:cubicBezTo>
                  <a:cubicBezTo>
                    <a:pt x="171" y="164"/>
                    <a:pt x="159" y="168"/>
                    <a:pt x="147" y="165"/>
                  </a:cubicBezTo>
                  <a:cubicBezTo>
                    <a:pt x="134" y="162"/>
                    <a:pt x="126" y="154"/>
                    <a:pt x="123" y="141"/>
                  </a:cubicBezTo>
                  <a:cubicBezTo>
                    <a:pt x="120" y="132"/>
                    <a:pt x="122" y="122"/>
                    <a:pt x="129" y="114"/>
                  </a:cubicBezTo>
                  <a:cubicBezTo>
                    <a:pt x="157" y="80"/>
                    <a:pt x="185" y="46"/>
                    <a:pt x="214" y="12"/>
                  </a:cubicBezTo>
                  <a:cubicBezTo>
                    <a:pt x="220" y="5"/>
                    <a:pt x="227" y="1"/>
                    <a:pt x="237" y="1"/>
                  </a:cubicBezTo>
                  <a:cubicBezTo>
                    <a:pt x="292" y="1"/>
                    <a:pt x="347" y="0"/>
                    <a:pt x="402" y="2"/>
                  </a:cubicBezTo>
                  <a:cubicBezTo>
                    <a:pt x="440" y="3"/>
                    <a:pt x="474" y="18"/>
                    <a:pt x="502" y="43"/>
                  </a:cubicBezTo>
                  <a:cubicBezTo>
                    <a:pt x="520" y="59"/>
                    <a:pt x="533" y="79"/>
                    <a:pt x="544" y="99"/>
                  </a:cubicBezTo>
                  <a:cubicBezTo>
                    <a:pt x="556" y="123"/>
                    <a:pt x="569" y="147"/>
                    <a:pt x="582" y="170"/>
                  </a:cubicBezTo>
                  <a:cubicBezTo>
                    <a:pt x="589" y="184"/>
                    <a:pt x="596" y="197"/>
                    <a:pt x="603" y="210"/>
                  </a:cubicBezTo>
                  <a:cubicBezTo>
                    <a:pt x="606" y="215"/>
                    <a:pt x="610" y="216"/>
                    <a:pt x="614" y="213"/>
                  </a:cubicBezTo>
                  <a:cubicBezTo>
                    <a:pt x="640" y="196"/>
                    <a:pt x="665" y="178"/>
                    <a:pt x="690" y="161"/>
                  </a:cubicBezTo>
                  <a:cubicBezTo>
                    <a:pt x="701" y="154"/>
                    <a:pt x="713" y="154"/>
                    <a:pt x="724" y="160"/>
                  </a:cubicBezTo>
                  <a:cubicBezTo>
                    <a:pt x="734" y="167"/>
                    <a:pt x="740" y="177"/>
                    <a:pt x="739" y="190"/>
                  </a:cubicBezTo>
                  <a:cubicBezTo>
                    <a:pt x="739" y="202"/>
                    <a:pt x="732" y="210"/>
                    <a:pt x="722" y="217"/>
                  </a:cubicBezTo>
                  <a:cubicBezTo>
                    <a:pt x="707" y="227"/>
                    <a:pt x="693" y="237"/>
                    <a:pt x="679" y="247"/>
                  </a:cubicBezTo>
                  <a:cubicBezTo>
                    <a:pt x="655" y="263"/>
                    <a:pt x="631" y="280"/>
                    <a:pt x="606" y="297"/>
                  </a:cubicBezTo>
                  <a:cubicBezTo>
                    <a:pt x="593" y="305"/>
                    <a:pt x="577" y="299"/>
                    <a:pt x="569" y="287"/>
                  </a:cubicBezTo>
                  <a:cubicBezTo>
                    <a:pt x="542" y="248"/>
                    <a:pt x="515" y="209"/>
                    <a:pt x="488" y="170"/>
                  </a:cubicBezTo>
                  <a:cubicBezTo>
                    <a:pt x="488" y="170"/>
                    <a:pt x="487" y="169"/>
                    <a:pt x="486" y="168"/>
                  </a:cubicBezTo>
                  <a:cubicBezTo>
                    <a:pt x="465" y="198"/>
                    <a:pt x="444" y="227"/>
                    <a:pt x="423" y="257"/>
                  </a:cubicBezTo>
                  <a:cubicBezTo>
                    <a:pt x="427" y="261"/>
                    <a:pt x="431" y="265"/>
                    <a:pt x="434" y="268"/>
                  </a:cubicBezTo>
                  <a:cubicBezTo>
                    <a:pt x="474" y="303"/>
                    <a:pt x="514" y="338"/>
                    <a:pt x="554" y="374"/>
                  </a:cubicBezTo>
                  <a:cubicBezTo>
                    <a:pt x="559" y="378"/>
                    <a:pt x="565" y="383"/>
                    <a:pt x="570" y="388"/>
                  </a:cubicBezTo>
                  <a:cubicBezTo>
                    <a:pt x="579" y="396"/>
                    <a:pt x="583" y="407"/>
                    <a:pt x="583" y="419"/>
                  </a:cubicBezTo>
                  <a:cubicBezTo>
                    <a:pt x="583" y="440"/>
                    <a:pt x="583" y="461"/>
                    <a:pt x="583" y="483"/>
                  </a:cubicBezTo>
                  <a:cubicBezTo>
                    <a:pt x="584" y="534"/>
                    <a:pt x="584" y="585"/>
                    <a:pt x="584" y="637"/>
                  </a:cubicBezTo>
                  <a:cubicBezTo>
                    <a:pt x="584" y="653"/>
                    <a:pt x="577" y="666"/>
                    <a:pt x="563" y="674"/>
                  </a:cubicBezTo>
                  <a:cubicBezTo>
                    <a:pt x="541" y="685"/>
                    <a:pt x="513" y="676"/>
                    <a:pt x="505" y="652"/>
                  </a:cubicBezTo>
                  <a:cubicBezTo>
                    <a:pt x="503" y="647"/>
                    <a:pt x="503" y="642"/>
                    <a:pt x="503" y="637"/>
                  </a:cubicBezTo>
                  <a:cubicBezTo>
                    <a:pt x="502" y="579"/>
                    <a:pt x="502" y="522"/>
                    <a:pt x="503" y="465"/>
                  </a:cubicBezTo>
                  <a:cubicBezTo>
                    <a:pt x="503" y="450"/>
                    <a:pt x="498" y="439"/>
                    <a:pt x="485" y="431"/>
                  </a:cubicBezTo>
                  <a:cubicBezTo>
                    <a:pt x="444" y="402"/>
                    <a:pt x="402" y="373"/>
                    <a:pt x="361" y="345"/>
                  </a:cubicBezTo>
                  <a:cubicBezTo>
                    <a:pt x="361" y="344"/>
                    <a:pt x="360" y="344"/>
                    <a:pt x="359" y="344"/>
                  </a:cubicBezTo>
                  <a:cubicBezTo>
                    <a:pt x="350" y="357"/>
                    <a:pt x="340" y="371"/>
                    <a:pt x="330" y="384"/>
                  </a:cubicBezTo>
                  <a:cubicBezTo>
                    <a:pt x="317" y="402"/>
                    <a:pt x="304" y="420"/>
                    <a:pt x="291" y="437"/>
                  </a:cubicBezTo>
                  <a:cubicBezTo>
                    <a:pt x="283" y="448"/>
                    <a:pt x="273" y="454"/>
                    <a:pt x="259" y="454"/>
                  </a:cubicBezTo>
                  <a:cubicBezTo>
                    <a:pt x="186" y="454"/>
                    <a:pt x="113" y="455"/>
                    <a:pt x="41" y="455"/>
                  </a:cubicBezTo>
                  <a:cubicBezTo>
                    <a:pt x="17" y="455"/>
                    <a:pt x="0" y="435"/>
                    <a:pt x="1" y="412"/>
                  </a:cubicBezTo>
                  <a:cubicBezTo>
                    <a:pt x="1" y="390"/>
                    <a:pt x="21" y="373"/>
                    <a:pt x="42" y="373"/>
                  </a:cubicBezTo>
                  <a:cubicBezTo>
                    <a:pt x="97" y="373"/>
                    <a:pt x="151" y="373"/>
                    <a:pt x="205" y="373"/>
                  </a:cubicBezTo>
                  <a:cubicBezTo>
                    <a:pt x="226" y="373"/>
                    <a:pt x="231" y="367"/>
                    <a:pt x="237" y="352"/>
                  </a:cubicBezTo>
                  <a:cubicBezTo>
                    <a:pt x="248" y="327"/>
                    <a:pt x="260" y="303"/>
                    <a:pt x="271" y="278"/>
                  </a:cubicBezTo>
                  <a:cubicBezTo>
                    <a:pt x="282" y="254"/>
                    <a:pt x="293" y="230"/>
                    <a:pt x="304" y="206"/>
                  </a:cubicBezTo>
                  <a:cubicBezTo>
                    <a:pt x="314" y="184"/>
                    <a:pt x="324" y="163"/>
                    <a:pt x="334" y="141"/>
                  </a:cubicBezTo>
                  <a:cubicBezTo>
                    <a:pt x="342" y="123"/>
                    <a:pt x="350" y="106"/>
                    <a:pt x="358" y="88"/>
                  </a:cubicBezTo>
                  <a:cubicBezTo>
                    <a:pt x="358" y="88"/>
                    <a:pt x="358" y="87"/>
                    <a:pt x="3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0822EEE-CBC2-4122-AC69-C7A2F5024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806" y="1262522"/>
              <a:ext cx="111125" cy="219075"/>
            </a:xfrm>
            <a:custGeom>
              <a:avLst/>
              <a:gdLst>
                <a:gd name="T0" fmla="*/ 78 w 157"/>
                <a:gd name="T1" fmla="*/ 0 h 156"/>
                <a:gd name="T2" fmla="*/ 157 w 157"/>
                <a:gd name="T3" fmla="*/ 78 h 156"/>
                <a:gd name="T4" fmla="*/ 79 w 157"/>
                <a:gd name="T5" fmla="*/ 156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3" y="0"/>
                    <a:pt x="157" y="34"/>
                    <a:pt x="157" y="78"/>
                  </a:cubicBezTo>
                  <a:cubicBezTo>
                    <a:pt x="156" y="121"/>
                    <a:pt x="123" y="156"/>
                    <a:pt x="79" y="156"/>
                  </a:cubicBezTo>
                  <a:cubicBezTo>
                    <a:pt x="34" y="156"/>
                    <a:pt x="0" y="122"/>
                    <a:pt x="0" y="78"/>
                  </a:cubicBezTo>
                  <a:cubicBezTo>
                    <a:pt x="0" y="33"/>
                    <a:pt x="34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28DE37FC-A6EA-40B6-812D-B1B4DEAC1533}"/>
              </a:ext>
            </a:extLst>
          </p:cNvPr>
          <p:cNvSpPr/>
          <p:nvPr/>
        </p:nvSpPr>
        <p:spPr>
          <a:xfrm>
            <a:off x="2633906" y="4326602"/>
            <a:ext cx="353584" cy="78931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43753" y="1040228"/>
            <a:ext cx="6429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04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B3D5010-6F93-5A46-809B-ABB65C716273}"/>
              </a:ext>
            </a:extLst>
          </p:cNvPr>
          <p:cNvSpPr/>
          <p:nvPr/>
        </p:nvSpPr>
        <p:spPr>
          <a:xfrm>
            <a:off x="9041055" y="1427351"/>
            <a:ext cx="2665842" cy="281151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12059736"/>
              <a:satOff val="24125"/>
              <a:lumOff val="102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7385EDE-51BB-D943-A85B-A646AC6BB280}"/>
              </a:ext>
            </a:extLst>
          </p:cNvPr>
          <p:cNvSpPr/>
          <p:nvPr/>
        </p:nvSpPr>
        <p:spPr>
          <a:xfrm>
            <a:off x="6201298" y="1412875"/>
            <a:ext cx="2644989" cy="265208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22150" r="-2761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8039824"/>
              <a:satOff val="16083"/>
              <a:lumOff val="68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9B7FD10-0F66-6F4E-867F-444EB56AAE68}"/>
              </a:ext>
            </a:extLst>
          </p:cNvPr>
          <p:cNvSpPr/>
          <p:nvPr/>
        </p:nvSpPr>
        <p:spPr>
          <a:xfrm>
            <a:off x="3345513" y="1479042"/>
            <a:ext cx="2640617" cy="249288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12913" r="-3029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4019912"/>
              <a:satOff val="8042"/>
              <a:lumOff val="34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68B41-B231-6D4D-94B9-C8942C20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Public Healthcare: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975DE0-625F-6441-81D7-9F092108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xmlns="" id="{A5EDCCAA-E040-B840-95D2-DBECA5513CEA}"/>
              </a:ext>
            </a:extLst>
          </p:cNvPr>
          <p:cNvSpPr/>
          <p:nvPr/>
        </p:nvSpPr>
        <p:spPr>
          <a:xfrm rot="10800000">
            <a:off x="489724" y="4000543"/>
            <a:ext cx="2671034" cy="2229588"/>
          </a:xfrm>
          <a:prstGeom prst="round2SameRect">
            <a:avLst>
              <a:gd name="adj1" fmla="val 15791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91A37-3114-F249-979A-5A4B84DF3F7A}"/>
              </a:ext>
            </a:extLst>
          </p:cNvPr>
          <p:cNvSpPr/>
          <p:nvPr/>
        </p:nvSpPr>
        <p:spPr>
          <a:xfrm>
            <a:off x="489726" y="1412875"/>
            <a:ext cx="2671036" cy="246541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10110" t="374" r="-10742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F5E15-2FB9-1642-A3C9-331B7C4C1BBA}"/>
              </a:ext>
            </a:extLst>
          </p:cNvPr>
          <p:cNvSpPr/>
          <p:nvPr/>
        </p:nvSpPr>
        <p:spPr>
          <a:xfrm rot="5400000">
            <a:off x="1773438" y="129163"/>
            <a:ext cx="98427" cy="26658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xmlns="" id="{6304B93D-7B5C-C94E-A6FE-FB1E2039D98E}"/>
              </a:ext>
            </a:extLst>
          </p:cNvPr>
          <p:cNvSpPr/>
          <p:nvPr/>
        </p:nvSpPr>
        <p:spPr>
          <a:xfrm rot="10800000">
            <a:off x="489724" y="3873500"/>
            <a:ext cx="2671034" cy="2229588"/>
          </a:xfrm>
          <a:prstGeom prst="round2SameRect">
            <a:avLst>
              <a:gd name="adj1" fmla="val 15791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5D22F7-3A7E-454E-A0F8-AFC5D892D059}"/>
              </a:ext>
            </a:extLst>
          </p:cNvPr>
          <p:cNvSpPr/>
          <p:nvPr/>
        </p:nvSpPr>
        <p:spPr>
          <a:xfrm rot="5400000">
            <a:off x="1799261" y="2569150"/>
            <a:ext cx="57150" cy="2665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F1195A-988A-D44D-B7DF-CE25466C9DBD}"/>
              </a:ext>
            </a:extLst>
          </p:cNvPr>
          <p:cNvSpPr/>
          <p:nvPr/>
        </p:nvSpPr>
        <p:spPr>
          <a:xfrm>
            <a:off x="556773" y="4192007"/>
            <a:ext cx="2483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Overcrowding at the </a:t>
            </a:r>
            <a:r>
              <a:rPr lang="en-IN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- poor patient satisfaction</a:t>
            </a:r>
            <a:endParaRPr lang="en-IN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xmlns="" id="{53390BCD-99EC-EE4F-BD1E-71C75C2C7131}"/>
              </a:ext>
            </a:extLst>
          </p:cNvPr>
          <p:cNvSpPr/>
          <p:nvPr/>
        </p:nvSpPr>
        <p:spPr>
          <a:xfrm rot="10800000">
            <a:off x="3340328" y="4000543"/>
            <a:ext cx="2671034" cy="2229588"/>
          </a:xfrm>
          <a:prstGeom prst="round2SameRect">
            <a:avLst>
              <a:gd name="adj1" fmla="val 15791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8B154D9-313E-3046-A742-066D96B7C9B2}"/>
              </a:ext>
            </a:extLst>
          </p:cNvPr>
          <p:cNvSpPr/>
          <p:nvPr/>
        </p:nvSpPr>
        <p:spPr>
          <a:xfrm rot="5400000">
            <a:off x="4624042" y="129163"/>
            <a:ext cx="98427" cy="26658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xmlns="" id="{D220E7C0-4292-D244-95E7-F24E97E948A1}"/>
              </a:ext>
            </a:extLst>
          </p:cNvPr>
          <p:cNvSpPr/>
          <p:nvPr/>
        </p:nvSpPr>
        <p:spPr>
          <a:xfrm rot="10800000">
            <a:off x="3340328" y="3873500"/>
            <a:ext cx="2671034" cy="2229588"/>
          </a:xfrm>
          <a:prstGeom prst="round2SameRect">
            <a:avLst>
              <a:gd name="adj1" fmla="val 15791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7167EEB-16BA-D24F-8E76-F22AD4C84DC9}"/>
              </a:ext>
            </a:extLst>
          </p:cNvPr>
          <p:cNvSpPr/>
          <p:nvPr/>
        </p:nvSpPr>
        <p:spPr>
          <a:xfrm rot="5400000">
            <a:off x="4649865" y="2569150"/>
            <a:ext cx="57150" cy="2665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447BA1A-833A-F342-B296-2F292C3494EE}"/>
              </a:ext>
            </a:extLst>
          </p:cNvPr>
          <p:cNvSpPr/>
          <p:nvPr/>
        </p:nvSpPr>
        <p:spPr>
          <a:xfrm>
            <a:off x="3407377" y="4192007"/>
            <a:ext cx="2483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of reliable processes</a:t>
            </a:r>
            <a:r>
              <a:rPr lang="en-IN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       </a:t>
            </a:r>
            <a:r>
              <a:rPr lang="en-I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compromising PSGs</a:t>
            </a: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xmlns="" id="{C2934201-7E2D-D74D-91AF-E08BFEBCDE87}"/>
              </a:ext>
            </a:extLst>
          </p:cNvPr>
          <p:cNvSpPr/>
          <p:nvPr/>
        </p:nvSpPr>
        <p:spPr>
          <a:xfrm rot="10800000">
            <a:off x="6190932" y="4000543"/>
            <a:ext cx="2671034" cy="2229588"/>
          </a:xfrm>
          <a:prstGeom prst="round2SameRect">
            <a:avLst>
              <a:gd name="adj1" fmla="val 15791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70677AD-B8A0-6E49-8763-06B28DA01CF1}"/>
              </a:ext>
            </a:extLst>
          </p:cNvPr>
          <p:cNvSpPr/>
          <p:nvPr/>
        </p:nvSpPr>
        <p:spPr>
          <a:xfrm rot="5400000">
            <a:off x="7474646" y="129163"/>
            <a:ext cx="98427" cy="26658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xmlns="" id="{3ACEAD3E-B2AE-F74A-8B7A-E43EA33401DF}"/>
              </a:ext>
            </a:extLst>
          </p:cNvPr>
          <p:cNvSpPr/>
          <p:nvPr/>
        </p:nvSpPr>
        <p:spPr>
          <a:xfrm rot="10800000">
            <a:off x="6190932" y="3873500"/>
            <a:ext cx="2671034" cy="2229588"/>
          </a:xfrm>
          <a:prstGeom prst="round2SameRect">
            <a:avLst>
              <a:gd name="adj1" fmla="val 15791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D21A11D-6806-6E44-8D3A-44F0A5CD736A}"/>
              </a:ext>
            </a:extLst>
          </p:cNvPr>
          <p:cNvSpPr/>
          <p:nvPr/>
        </p:nvSpPr>
        <p:spPr>
          <a:xfrm rot="5400000">
            <a:off x="7500469" y="2569150"/>
            <a:ext cx="57150" cy="2665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85A42FE-6842-B54B-B04C-09B7D9A1C269}"/>
              </a:ext>
            </a:extLst>
          </p:cNvPr>
          <p:cNvSpPr/>
          <p:nvPr/>
        </p:nvSpPr>
        <p:spPr>
          <a:xfrm>
            <a:off x="6257981" y="4128350"/>
            <a:ext cx="24830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Compromised inventory control leading to </a:t>
            </a:r>
            <a:r>
              <a:rPr lang="en-IN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stock-outs</a:t>
            </a:r>
            <a:r>
              <a:rPr lang="en-I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eventually increasing OOPE</a:t>
            </a:r>
          </a:p>
        </p:txBody>
      </p:sp>
      <p:sp>
        <p:nvSpPr>
          <p:cNvPr id="30" name="Round Same Side Corner Rectangle 29">
            <a:extLst>
              <a:ext uri="{FF2B5EF4-FFF2-40B4-BE49-F238E27FC236}">
                <a16:creationId xmlns:a16="http://schemas.microsoft.com/office/drawing/2014/main" xmlns="" id="{2E03BCE4-D6D4-3849-940A-41BF2FB8072C}"/>
              </a:ext>
            </a:extLst>
          </p:cNvPr>
          <p:cNvSpPr/>
          <p:nvPr/>
        </p:nvSpPr>
        <p:spPr>
          <a:xfrm rot="10800000">
            <a:off x="9041537" y="4000543"/>
            <a:ext cx="2671034" cy="2229588"/>
          </a:xfrm>
          <a:prstGeom prst="round2SameRect">
            <a:avLst>
              <a:gd name="adj1" fmla="val 15791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0059B7D-3F99-944D-A048-20A3CE945E58}"/>
              </a:ext>
            </a:extLst>
          </p:cNvPr>
          <p:cNvSpPr/>
          <p:nvPr/>
        </p:nvSpPr>
        <p:spPr>
          <a:xfrm rot="5400000">
            <a:off x="10325251" y="129163"/>
            <a:ext cx="98427" cy="26658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 Same Side Corner Rectangle 32">
            <a:extLst>
              <a:ext uri="{FF2B5EF4-FFF2-40B4-BE49-F238E27FC236}">
                <a16:creationId xmlns:a16="http://schemas.microsoft.com/office/drawing/2014/main" xmlns="" id="{E6F148FD-C9C7-9047-826E-7C7BB93F1A3E}"/>
              </a:ext>
            </a:extLst>
          </p:cNvPr>
          <p:cNvSpPr/>
          <p:nvPr/>
        </p:nvSpPr>
        <p:spPr>
          <a:xfrm rot="10800000">
            <a:off x="9041537" y="3873500"/>
            <a:ext cx="2671034" cy="2229588"/>
          </a:xfrm>
          <a:prstGeom prst="round2SameRect">
            <a:avLst>
              <a:gd name="adj1" fmla="val 15791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F0D1B49-6F2C-8342-9BEF-5CEA774637F0}"/>
              </a:ext>
            </a:extLst>
          </p:cNvPr>
          <p:cNvSpPr/>
          <p:nvPr/>
        </p:nvSpPr>
        <p:spPr>
          <a:xfrm rot="5400000">
            <a:off x="10351074" y="2569150"/>
            <a:ext cx="57150" cy="2665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E4A22E8-C32D-AE4E-B56C-36CEBBDD60A5}"/>
              </a:ext>
            </a:extLst>
          </p:cNvPr>
          <p:cNvSpPr/>
          <p:nvPr/>
        </p:nvSpPr>
        <p:spPr>
          <a:xfrm>
            <a:off x="9102143" y="4064964"/>
            <a:ext cx="26707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Retrieval of </a:t>
            </a:r>
            <a:r>
              <a:rPr lang="en-IN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records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consuming, reliability and authenticity of data?  </a:t>
            </a:r>
            <a:endParaRPr lang="en-IN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43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FC36B27-A166-0640-A109-47CFF0C9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Benefits of implementing e-</a:t>
            </a:r>
            <a:r>
              <a:rPr lang="en-US" sz="4000" dirty="0" err="1"/>
              <a:t>Upchaar</a:t>
            </a:r>
            <a:r>
              <a:rPr lang="en-US" sz="4000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330782D-F892-8847-BE0F-172C3299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D0F363-0124-6849-B7CF-41B0E50D4519}"/>
              </a:ext>
            </a:extLst>
          </p:cNvPr>
          <p:cNvSpPr/>
          <p:nvPr/>
        </p:nvSpPr>
        <p:spPr bwMode="auto">
          <a:xfrm>
            <a:off x="6616766" y="1575308"/>
            <a:ext cx="469069" cy="46211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37C5562-281B-A046-8A73-E92CE0ABCBC6}"/>
              </a:ext>
            </a:extLst>
          </p:cNvPr>
          <p:cNvSpPr/>
          <p:nvPr/>
        </p:nvSpPr>
        <p:spPr bwMode="auto">
          <a:xfrm>
            <a:off x="6257147" y="1452077"/>
            <a:ext cx="844324" cy="4929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839F64-2C71-3F48-A524-FB4158D155B0}"/>
              </a:ext>
            </a:extLst>
          </p:cNvPr>
          <p:cNvSpPr/>
          <p:nvPr/>
        </p:nvSpPr>
        <p:spPr bwMode="auto">
          <a:xfrm flipH="1">
            <a:off x="4672436" y="1575308"/>
            <a:ext cx="469069" cy="46211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DB1A9F-0B40-464F-A10E-A0A1DA2C856B}"/>
              </a:ext>
            </a:extLst>
          </p:cNvPr>
          <p:cNvSpPr/>
          <p:nvPr/>
        </p:nvSpPr>
        <p:spPr bwMode="auto">
          <a:xfrm>
            <a:off x="4646678" y="1452077"/>
            <a:ext cx="844324" cy="4929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CCACDC-E167-5648-B78D-7FE551170CAB}"/>
              </a:ext>
            </a:extLst>
          </p:cNvPr>
          <p:cNvSpPr/>
          <p:nvPr/>
        </p:nvSpPr>
        <p:spPr bwMode="auto">
          <a:xfrm rot="17082101">
            <a:off x="5724434" y="1649320"/>
            <a:ext cx="308076" cy="2229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B271A9-63E8-FD4E-9592-F0C712F86DAB}"/>
              </a:ext>
            </a:extLst>
          </p:cNvPr>
          <p:cNvSpPr/>
          <p:nvPr/>
        </p:nvSpPr>
        <p:spPr bwMode="auto">
          <a:xfrm rot="6200234">
            <a:off x="5724126" y="4393719"/>
            <a:ext cx="308076" cy="2229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016553AD-D95F-5F4F-A1C2-D3057B501882}"/>
              </a:ext>
            </a:extLst>
          </p:cNvPr>
          <p:cNvSpPr/>
          <p:nvPr/>
        </p:nvSpPr>
        <p:spPr>
          <a:xfrm rot="16200000">
            <a:off x="4001423" y="2910832"/>
            <a:ext cx="3758532" cy="2468023"/>
          </a:xfrm>
          <a:prstGeom prst="parallelogram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32FC1056-B560-0945-970A-72EBC65039CC}"/>
              </a:ext>
            </a:extLst>
          </p:cNvPr>
          <p:cNvSpPr/>
          <p:nvPr/>
        </p:nvSpPr>
        <p:spPr>
          <a:xfrm rot="16200000">
            <a:off x="4069400" y="2990934"/>
            <a:ext cx="3611829" cy="2307818"/>
          </a:xfrm>
          <a:prstGeom prst="parallelogram">
            <a:avLst/>
          </a:prstGeom>
          <a:noFill/>
          <a:ln w="31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15E9B67-C8FE-4F4E-AE31-27F14A0F983D}"/>
              </a:ext>
            </a:extLst>
          </p:cNvPr>
          <p:cNvSpPr/>
          <p:nvPr/>
        </p:nvSpPr>
        <p:spPr bwMode="auto">
          <a:xfrm>
            <a:off x="3564165" y="1575308"/>
            <a:ext cx="469069" cy="46211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E0347FF-D046-0C4E-9768-74C52296F8BB}"/>
              </a:ext>
            </a:extLst>
          </p:cNvPr>
          <p:cNvSpPr/>
          <p:nvPr/>
        </p:nvSpPr>
        <p:spPr bwMode="auto">
          <a:xfrm>
            <a:off x="3204546" y="1452077"/>
            <a:ext cx="844324" cy="4929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F774DB7-7DEB-F940-B670-B9EB23327FE5}"/>
              </a:ext>
            </a:extLst>
          </p:cNvPr>
          <p:cNvSpPr/>
          <p:nvPr/>
        </p:nvSpPr>
        <p:spPr bwMode="auto">
          <a:xfrm flipH="1">
            <a:off x="1619835" y="1575308"/>
            <a:ext cx="469069" cy="46211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8123252-582C-A94F-BD73-86EBE38E3A96}"/>
              </a:ext>
            </a:extLst>
          </p:cNvPr>
          <p:cNvSpPr/>
          <p:nvPr/>
        </p:nvSpPr>
        <p:spPr bwMode="auto">
          <a:xfrm>
            <a:off x="1594077" y="1452077"/>
            <a:ext cx="844324" cy="4929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F40F43E-18DB-074A-95DB-B450F370E967}"/>
              </a:ext>
            </a:extLst>
          </p:cNvPr>
          <p:cNvSpPr/>
          <p:nvPr/>
        </p:nvSpPr>
        <p:spPr bwMode="auto">
          <a:xfrm rot="17082101">
            <a:off x="2671833" y="1649320"/>
            <a:ext cx="308076" cy="2229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F237367-0E6C-1E42-9017-5D7F56EFAB96}"/>
              </a:ext>
            </a:extLst>
          </p:cNvPr>
          <p:cNvSpPr/>
          <p:nvPr/>
        </p:nvSpPr>
        <p:spPr bwMode="auto">
          <a:xfrm rot="6200234">
            <a:off x="2671525" y="4393719"/>
            <a:ext cx="308076" cy="2229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F5174711-9DDE-5D47-9602-5F74A221739E}"/>
              </a:ext>
            </a:extLst>
          </p:cNvPr>
          <p:cNvSpPr/>
          <p:nvPr/>
        </p:nvSpPr>
        <p:spPr>
          <a:xfrm rot="16200000">
            <a:off x="948822" y="2910832"/>
            <a:ext cx="3758532" cy="2468023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xmlns="" id="{11C9C53B-DBD0-8547-B612-A09C5F8BB6A3}"/>
              </a:ext>
            </a:extLst>
          </p:cNvPr>
          <p:cNvSpPr/>
          <p:nvPr/>
        </p:nvSpPr>
        <p:spPr>
          <a:xfrm rot="16200000">
            <a:off x="1019312" y="2990934"/>
            <a:ext cx="3611829" cy="2307818"/>
          </a:xfrm>
          <a:prstGeom prst="parallelogram">
            <a:avLst/>
          </a:prstGeom>
          <a:noFill/>
          <a:ln w="31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B005FAF-6CF0-1E44-94D5-0F2BD01A1547}"/>
              </a:ext>
            </a:extLst>
          </p:cNvPr>
          <p:cNvSpPr/>
          <p:nvPr/>
        </p:nvSpPr>
        <p:spPr>
          <a:xfrm>
            <a:off x="1515881" y="2291446"/>
            <a:ext cx="2451521" cy="3858355"/>
          </a:xfrm>
          <a:prstGeom prst="rect">
            <a:avLst/>
          </a:prstGeom>
        </p:spPr>
        <p:txBody>
          <a:bodyPr wrap="square" lIns="72000" tIns="36000" rIns="36000" bIns="3600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UHID generation,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Aadhaar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linkage, facilitation through registration counters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In-patient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through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bands reducing medication errors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 system in OPD, ER and diagnostics to reduce patient waiting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records replaced with lean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A8E0E85-24E1-F74D-8DB3-5F52E96870DC}"/>
              </a:ext>
            </a:extLst>
          </p:cNvPr>
          <p:cNvSpPr/>
          <p:nvPr/>
        </p:nvSpPr>
        <p:spPr bwMode="auto">
          <a:xfrm>
            <a:off x="9670056" y="1575308"/>
            <a:ext cx="469069" cy="46211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5822D71-1CE8-0D42-86BE-894575778E62}"/>
              </a:ext>
            </a:extLst>
          </p:cNvPr>
          <p:cNvSpPr/>
          <p:nvPr/>
        </p:nvSpPr>
        <p:spPr bwMode="auto">
          <a:xfrm>
            <a:off x="9310437" y="1452077"/>
            <a:ext cx="953560" cy="4929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2095E65-479A-1C4F-AC5C-EB591F94D8F2}"/>
              </a:ext>
            </a:extLst>
          </p:cNvPr>
          <p:cNvSpPr/>
          <p:nvPr/>
        </p:nvSpPr>
        <p:spPr bwMode="auto">
          <a:xfrm flipH="1">
            <a:off x="7725726" y="1575308"/>
            <a:ext cx="469069" cy="46211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16C93CF-EF92-E046-B981-FACB5236C984}"/>
              </a:ext>
            </a:extLst>
          </p:cNvPr>
          <p:cNvSpPr/>
          <p:nvPr/>
        </p:nvSpPr>
        <p:spPr bwMode="auto">
          <a:xfrm>
            <a:off x="7699968" y="1452077"/>
            <a:ext cx="844324" cy="4929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614AC57-FAC5-2E41-8D14-A5164B7C9B1B}"/>
              </a:ext>
            </a:extLst>
          </p:cNvPr>
          <p:cNvSpPr/>
          <p:nvPr/>
        </p:nvSpPr>
        <p:spPr bwMode="auto">
          <a:xfrm rot="17082101">
            <a:off x="8777724" y="1649320"/>
            <a:ext cx="308076" cy="2229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7BA0D1A-5C1D-7345-BDFA-28F593B5B3A6}"/>
              </a:ext>
            </a:extLst>
          </p:cNvPr>
          <p:cNvSpPr/>
          <p:nvPr/>
        </p:nvSpPr>
        <p:spPr bwMode="auto">
          <a:xfrm rot="6200234">
            <a:off x="8777416" y="4393719"/>
            <a:ext cx="308076" cy="2229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1429D050-7182-6F40-85B7-EA574298A4F2}"/>
              </a:ext>
            </a:extLst>
          </p:cNvPr>
          <p:cNvSpPr/>
          <p:nvPr/>
        </p:nvSpPr>
        <p:spPr>
          <a:xfrm rot="16200000">
            <a:off x="7054713" y="2910832"/>
            <a:ext cx="3758532" cy="2468023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xmlns="" id="{29F11764-C60D-DC4D-9B93-570B84FC8885}"/>
              </a:ext>
            </a:extLst>
          </p:cNvPr>
          <p:cNvSpPr/>
          <p:nvPr/>
        </p:nvSpPr>
        <p:spPr>
          <a:xfrm rot="16200000">
            <a:off x="7122690" y="2990934"/>
            <a:ext cx="3611829" cy="2307818"/>
          </a:xfrm>
          <a:prstGeom prst="parallelogram">
            <a:avLst/>
          </a:prstGeom>
          <a:noFill/>
          <a:ln w="31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6BFE13C-C347-C849-AD89-5B926E5DD98D}"/>
              </a:ext>
            </a:extLst>
          </p:cNvPr>
          <p:cNvSpPr/>
          <p:nvPr/>
        </p:nvSpPr>
        <p:spPr bwMode="auto">
          <a:xfrm>
            <a:off x="7696048" y="6238423"/>
            <a:ext cx="2462628" cy="71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76B3EF8-355E-E145-B5EA-52DE2BC282CD}"/>
              </a:ext>
            </a:extLst>
          </p:cNvPr>
          <p:cNvSpPr/>
          <p:nvPr/>
        </p:nvSpPr>
        <p:spPr bwMode="auto">
          <a:xfrm>
            <a:off x="4636895" y="6238423"/>
            <a:ext cx="2462628" cy="71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236560B-7CA0-0941-88ED-B9028172141C}"/>
              </a:ext>
            </a:extLst>
          </p:cNvPr>
          <p:cNvSpPr/>
          <p:nvPr/>
        </p:nvSpPr>
        <p:spPr bwMode="auto">
          <a:xfrm>
            <a:off x="1578441" y="6238423"/>
            <a:ext cx="2462628" cy="71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32DFCAC-A07E-EF43-9A28-9AC1347B609C}"/>
              </a:ext>
            </a:extLst>
          </p:cNvPr>
          <p:cNvSpPr/>
          <p:nvPr/>
        </p:nvSpPr>
        <p:spPr bwMode="auto">
          <a:xfrm>
            <a:off x="7696048" y="1380638"/>
            <a:ext cx="2462628" cy="3475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720D963-136B-9243-B121-A7D6C811B5DE}"/>
              </a:ext>
            </a:extLst>
          </p:cNvPr>
          <p:cNvSpPr/>
          <p:nvPr/>
        </p:nvSpPr>
        <p:spPr bwMode="auto">
          <a:xfrm>
            <a:off x="4636895" y="1380638"/>
            <a:ext cx="2462628" cy="347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7B94C52-3AB4-7B49-925C-B15E55319CFA}"/>
              </a:ext>
            </a:extLst>
          </p:cNvPr>
          <p:cNvSpPr/>
          <p:nvPr/>
        </p:nvSpPr>
        <p:spPr bwMode="auto">
          <a:xfrm>
            <a:off x="1578441" y="1380639"/>
            <a:ext cx="2462628" cy="3451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3BAFEB0-C629-4941-8C1B-0F7E9359D867}"/>
              </a:ext>
            </a:extLst>
          </p:cNvPr>
          <p:cNvSpPr/>
          <p:nvPr/>
        </p:nvSpPr>
        <p:spPr>
          <a:xfrm>
            <a:off x="4773936" y="2421228"/>
            <a:ext cx="2245454" cy="3935299"/>
          </a:xfrm>
          <a:prstGeom prst="rect">
            <a:avLst/>
          </a:prstGeom>
        </p:spPr>
        <p:txBody>
          <a:bodyPr wrap="square" lIns="72000" tIns="36000" rIns="36000" bIns="3600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educed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times 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effectiveness through standardized treatment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 of laboratory and radiology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alerts in pharmacy and stores for stock-outs and near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expiry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AED12DC-DDD6-C24D-AC2D-AC4AC3CAB475}"/>
              </a:ext>
            </a:extLst>
          </p:cNvPr>
          <p:cNvSpPr/>
          <p:nvPr/>
        </p:nvSpPr>
        <p:spPr>
          <a:xfrm>
            <a:off x="7761465" y="2276010"/>
            <a:ext cx="2426318" cy="4012243"/>
          </a:xfrm>
          <a:prstGeom prst="rect">
            <a:avLst/>
          </a:prstGeom>
        </p:spPr>
        <p:txBody>
          <a:bodyPr wrap="square" lIns="72000" tIns="36000" rIns="36000" bIns="3600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 Health Record for all registered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laboratory  reports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of pre-defined health indicators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outcomes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Capturing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patient feedback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‘Mera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Aspataal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patient satisfaction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C2FF1890-6A33-F943-B55A-214B4424F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9391" y="1790163"/>
            <a:ext cx="555491" cy="5554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75F5AAF-6E2B-DE49-8D0F-6200BDE4B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3881" y="1832295"/>
            <a:ext cx="888656" cy="66821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F65192E-23B5-F347-A216-F16DFA8F00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11830" y="1790163"/>
            <a:ext cx="631065" cy="631065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44331AD5-9012-8E45-8E1E-5F4FDC1FC32D}"/>
              </a:ext>
            </a:extLst>
          </p:cNvPr>
          <p:cNvCxnSpPr>
            <a:cxnSpLocks/>
          </p:cNvCxnSpPr>
          <p:nvPr/>
        </p:nvCxnSpPr>
        <p:spPr>
          <a:xfrm>
            <a:off x="1584101" y="1738647"/>
            <a:ext cx="24469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04F102F0-A512-514A-BDBF-9E85CD57A6C0}"/>
              </a:ext>
            </a:extLst>
          </p:cNvPr>
          <p:cNvCxnSpPr>
            <a:cxnSpLocks/>
          </p:cNvCxnSpPr>
          <p:nvPr/>
        </p:nvCxnSpPr>
        <p:spPr>
          <a:xfrm>
            <a:off x="4642961" y="1738647"/>
            <a:ext cx="24469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EB42E9F9-9D00-FF46-B176-5C0FB0002B85}"/>
              </a:ext>
            </a:extLst>
          </p:cNvPr>
          <p:cNvCxnSpPr>
            <a:cxnSpLocks/>
          </p:cNvCxnSpPr>
          <p:nvPr/>
        </p:nvCxnSpPr>
        <p:spPr>
          <a:xfrm>
            <a:off x="7680176" y="1738647"/>
            <a:ext cx="24469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1417264-A088-EC49-BFB4-5181C6B31D01}"/>
              </a:ext>
            </a:extLst>
          </p:cNvPr>
          <p:cNvSpPr/>
          <p:nvPr/>
        </p:nvSpPr>
        <p:spPr>
          <a:xfrm>
            <a:off x="1754343" y="1380175"/>
            <a:ext cx="2110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9B13DD3-AAB5-284D-95C7-EF55F9DDB74B}"/>
              </a:ext>
            </a:extLst>
          </p:cNvPr>
          <p:cNvSpPr/>
          <p:nvPr/>
        </p:nvSpPr>
        <p:spPr>
          <a:xfrm>
            <a:off x="4717029" y="1380175"/>
            <a:ext cx="2302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222CC51-17E7-F349-A2F2-7CCA8C0C4D60}"/>
              </a:ext>
            </a:extLst>
          </p:cNvPr>
          <p:cNvSpPr/>
          <p:nvPr/>
        </p:nvSpPr>
        <p:spPr>
          <a:xfrm>
            <a:off x="7776182" y="1380175"/>
            <a:ext cx="2302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xmlns="" val="129476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07B38-C43E-B844-A493-D5C0E03E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/>
              <a:t>Cost effectiveness 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9FDA9E-9365-A74B-9E27-E15FB2B8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xmlns="" id="{F6A3C22F-6622-0243-B35A-D2A78BD38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9464150"/>
              </p:ext>
            </p:extLst>
          </p:nvPr>
        </p:nvGraphicFramePr>
        <p:xfrm>
          <a:off x="495300" y="838784"/>
          <a:ext cx="5829837" cy="575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xmlns="" id="{9FDA8B0B-A5AA-574F-9466-F70725578A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1540548"/>
              </p:ext>
            </p:extLst>
          </p:nvPr>
        </p:nvGraphicFramePr>
        <p:xfrm>
          <a:off x="6144986" y="1259859"/>
          <a:ext cx="5627914" cy="522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44146" y="2923309"/>
            <a:ext cx="955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24,20,700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400887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62" y="378003"/>
            <a:ext cx="11276389" cy="1325563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chemeClr val="tx2"/>
                </a:solidFill>
              </a:rPr>
              <a:t>Laboratory errors and re-dos being analysed by the laboratory staff </a:t>
            </a:r>
            <a:endParaRPr lang="en-IN" sz="36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54" r="11542"/>
          <a:stretch/>
        </p:blipFill>
        <p:spPr>
          <a:xfrm>
            <a:off x="412262" y="1703566"/>
            <a:ext cx="6117328" cy="437211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73" t="13190" r="19662"/>
          <a:stretch/>
        </p:blipFill>
        <p:spPr>
          <a:xfrm>
            <a:off x="6709893" y="1703566"/>
            <a:ext cx="5125792" cy="4372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69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CF7046-688C-4949-9E8D-C1431644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/>
              <a:t>Impact analysis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F536D65-C0A0-F14B-903D-23993D97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xmlns="" id="{FBA3C46D-0739-1843-85D9-4B241220B0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4594118"/>
              </p:ext>
            </p:extLst>
          </p:nvPr>
        </p:nvGraphicFramePr>
        <p:xfrm>
          <a:off x="492870" y="1300517"/>
          <a:ext cx="11280029" cy="49980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97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2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600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79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Services/Facilities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5370" marR="85370" marT="45719" marB="45719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 Manual</a:t>
                      </a:r>
                      <a:r>
                        <a:rPr lang="en-US" sz="1600" baseline="0" dirty="0"/>
                        <a:t> System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5370" marR="85370" marT="45719" marB="45719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Through e-Upchaar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5370" marR="85370" marT="45719" marB="45719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71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</a:t>
                      </a:r>
                      <a:r>
                        <a:rPr lang="en-US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Registration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 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mins</a:t>
                      </a: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new patient once the patient reaches the counter</a:t>
                      </a: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</a:t>
                      </a: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new patient</a:t>
                      </a: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5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 Up visit</a:t>
                      </a:r>
                      <a:r>
                        <a:rPr lang="en-US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UHID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 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mins per patient</a:t>
                      </a:r>
                    </a:p>
                    <a:p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 practice, a new card is issued to revisiting patients]</a:t>
                      </a: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secs</a:t>
                      </a: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patient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9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Billing &amp; Cash Collection</a:t>
                      </a: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 hours</a:t>
                      </a: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patient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28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 report</a:t>
                      </a:r>
                      <a:r>
                        <a:rPr lang="en-US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availability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</a:t>
                      </a: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days</a:t>
                      </a: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</a:t>
                      </a: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 in most cases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672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Inventory Control</a:t>
                      </a: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</a:t>
                      </a: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lengthy system of management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wastage with alerts for near expiry and expired stock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8826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</a:t>
                      </a:r>
                      <a:r>
                        <a:rPr lang="en-US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Bank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track of blood stock, information on available blood groups etc.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tracking of blood bag expiry date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Tracking of blood collected during blood camps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in blood utilization</a:t>
                      </a:r>
                      <a:endParaRPr lang="en-US" sz="14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Wastage Avoided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Centralized Blood Inventory 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endParaRPr lang="en-US" sz="14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871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Planning</a:t>
                      </a:r>
                      <a:r>
                        <a:rPr lang="en-US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Physicians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Planning is event based and time consuming</a:t>
                      </a: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EMR of a patient helps physician</a:t>
                      </a: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better care planning and 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monitoring. Follow up is easier.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70" marR="85370" marT="45719" marB="45719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508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Overview of implementation</a:t>
            </a:r>
            <a:endParaRPr lang="en-IN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17057652"/>
              </p:ext>
            </p:extLst>
          </p:nvPr>
        </p:nvGraphicFramePr>
        <p:xfrm>
          <a:off x="495300" y="1155700"/>
          <a:ext cx="11277600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3759160" y="2017528"/>
            <a:ext cx="607454" cy="34203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809233" y="2871034"/>
            <a:ext cx="607454" cy="34203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09233" y="3581261"/>
            <a:ext cx="607454" cy="34203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809233" y="5427217"/>
            <a:ext cx="607454" cy="34203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39426" y="4476434"/>
            <a:ext cx="607454" cy="34203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705226" y="2053978"/>
            <a:ext cx="607454" cy="342031"/>
          </a:xfrm>
          <a:prstGeom prst="right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751130" y="2843941"/>
            <a:ext cx="607454" cy="342031"/>
          </a:xfrm>
          <a:prstGeom prst="right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777060" y="3581260"/>
            <a:ext cx="607454" cy="342031"/>
          </a:xfrm>
          <a:prstGeom prst="right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791006" y="4560516"/>
            <a:ext cx="607454" cy="342031"/>
          </a:xfrm>
          <a:prstGeom prst="right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7728446" y="5427217"/>
            <a:ext cx="607454" cy="342031"/>
          </a:xfrm>
          <a:prstGeom prst="right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91694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07B38-C43E-B844-A493-D5C0E03E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4000" dirty="0"/>
              <a:t>New D</a:t>
            </a:r>
            <a:r>
              <a:rPr lang="en-US" sz="4000" dirty="0" smtClean="0"/>
              <a:t>evelopments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9FDA9E-9365-A74B-9E27-E15FB2B8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F0E4DF-4806-324B-A1C3-F7E312B84FC7}"/>
              </a:ext>
            </a:extLst>
          </p:cNvPr>
          <p:cNvSpPr/>
          <p:nvPr/>
        </p:nvSpPr>
        <p:spPr>
          <a:xfrm>
            <a:off x="495153" y="1698230"/>
            <a:ext cx="4950906" cy="447397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BDDF56-89E9-E443-88E3-FEB9A22D38ED}"/>
              </a:ext>
            </a:extLst>
          </p:cNvPr>
          <p:cNvSpPr/>
          <p:nvPr/>
        </p:nvSpPr>
        <p:spPr>
          <a:xfrm>
            <a:off x="6183499" y="1700888"/>
            <a:ext cx="5112029" cy="4471312"/>
          </a:xfrm>
          <a:prstGeom prst="rect">
            <a:avLst/>
          </a:prstGeom>
          <a:blipFill rotWithShape="1">
            <a:blip r:embed="rId3"/>
            <a:stretch>
              <a:fillRect t="-1" b="-8134"/>
            </a:stretch>
          </a:blip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xmlns="" id="{36B6A8BD-068D-3C45-8FF2-2B222A70B249}"/>
              </a:ext>
            </a:extLst>
          </p:cNvPr>
          <p:cNvSpPr/>
          <p:nvPr/>
        </p:nvSpPr>
        <p:spPr>
          <a:xfrm>
            <a:off x="482961" y="1300765"/>
            <a:ext cx="4963098" cy="37992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022FBDF-7C02-C94E-AB4F-8957C1228F07}"/>
              </a:ext>
            </a:extLst>
          </p:cNvPr>
          <p:cNvSpPr/>
          <p:nvPr/>
        </p:nvSpPr>
        <p:spPr>
          <a:xfrm>
            <a:off x="482960" y="1325382"/>
            <a:ext cx="4963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dashboard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3C289CC-05F5-FB40-BE98-5F6F465C5905}"/>
              </a:ext>
            </a:extLst>
          </p:cNvPr>
          <p:cNvSpPr/>
          <p:nvPr/>
        </p:nvSpPr>
        <p:spPr>
          <a:xfrm>
            <a:off x="2042638" y="4086461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HRMS</a:t>
            </a: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xmlns="" id="{5E63CFC6-B4F8-5F4B-870F-5295DD3FF54F}"/>
              </a:ext>
            </a:extLst>
          </p:cNvPr>
          <p:cNvSpPr/>
          <p:nvPr/>
        </p:nvSpPr>
        <p:spPr>
          <a:xfrm>
            <a:off x="6183501" y="1318305"/>
            <a:ext cx="5112028" cy="379925"/>
          </a:xfrm>
          <a:prstGeom prst="round2Same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D052C04-1D52-4C46-9797-D77F732C52E7}"/>
              </a:ext>
            </a:extLst>
          </p:cNvPr>
          <p:cNvSpPr/>
          <p:nvPr/>
        </p:nvSpPr>
        <p:spPr>
          <a:xfrm>
            <a:off x="6656294" y="1325381"/>
            <a:ext cx="46392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performance indicators (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KPIs)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067" y="6311308"/>
            <a:ext cx="597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hlinkClick r:id="rId4"/>
              </a:rPr>
              <a:t>http://117.252.5.248:8092/dashboard/dashboardLanding.jsp</a:t>
            </a:r>
            <a:r>
              <a:rPr lang="en-IN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203919" y="5714249"/>
            <a:ext cx="3543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chemeClr val="bg2">
                    <a:lumMod val="50000"/>
                  </a:schemeClr>
                </a:solidFill>
                <a:hlinkClick r:id="rId5"/>
              </a:rPr>
              <a:t>http://117.252.5.249:9093/#/Login</a:t>
            </a:r>
            <a:r>
              <a:rPr lang="en-IN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6613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=""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7152435">
            <a:off x="6079312" y="-1031166"/>
            <a:ext cx="504725" cy="12264473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8814463A-D35A-4BA9-8052-DA1586A65673}"/>
              </a:ext>
            </a:extLst>
          </p:cNvPr>
          <p:cNvSpPr/>
          <p:nvPr/>
        </p:nvSpPr>
        <p:spPr>
          <a:xfrm>
            <a:off x="9783029" y="5848542"/>
            <a:ext cx="1445003" cy="76962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15828BE-763B-4BFF-9C60-C8FDE527AE24}"/>
              </a:ext>
            </a:extLst>
          </p:cNvPr>
          <p:cNvSpPr/>
          <p:nvPr/>
        </p:nvSpPr>
        <p:spPr>
          <a:xfrm>
            <a:off x="7666666" y="5306838"/>
            <a:ext cx="1254247" cy="668023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5636125" y="4817573"/>
            <a:ext cx="1055521" cy="56217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DF16853-BF82-4076-84A9-584936A1B8B1}"/>
              </a:ext>
            </a:extLst>
          </p:cNvPr>
          <p:cNvSpPr/>
          <p:nvPr/>
        </p:nvSpPr>
        <p:spPr>
          <a:xfrm>
            <a:off x="3538351" y="4172676"/>
            <a:ext cx="852320" cy="453952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644C2AA-5B91-4DE2-98C4-BF210CEBCFE8}"/>
              </a:ext>
            </a:extLst>
          </p:cNvPr>
          <p:cNvSpPr/>
          <p:nvPr/>
        </p:nvSpPr>
        <p:spPr>
          <a:xfrm>
            <a:off x="1449617" y="3586354"/>
            <a:ext cx="692683" cy="368927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ED6800A-FD7A-47F2-83B9-4268725530FF}"/>
              </a:ext>
            </a:extLst>
          </p:cNvPr>
          <p:cNvSpPr/>
          <p:nvPr/>
        </p:nvSpPr>
        <p:spPr>
          <a:xfrm>
            <a:off x="10403315" y="4990369"/>
            <a:ext cx="175088" cy="124746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69636F4D-31BE-4436-B1D8-96A0BA208778}"/>
              </a:ext>
            </a:extLst>
          </p:cNvPr>
          <p:cNvSpPr/>
          <p:nvPr/>
        </p:nvSpPr>
        <p:spPr>
          <a:xfrm>
            <a:off x="8234810" y="4345825"/>
            <a:ext cx="137077" cy="131195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6094200" y="3684730"/>
            <a:ext cx="110067" cy="14389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95CB270-A74B-49E6-9E80-F18C23F3D8D1}"/>
              </a:ext>
            </a:extLst>
          </p:cNvPr>
          <p:cNvSpPr/>
          <p:nvPr/>
        </p:nvSpPr>
        <p:spPr>
          <a:xfrm>
            <a:off x="3890045" y="3147345"/>
            <a:ext cx="110067" cy="127249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55232225-9D6C-43FA-ACB3-DC0C704C8BAA}"/>
              </a:ext>
            </a:extLst>
          </p:cNvPr>
          <p:cNvSpPr/>
          <p:nvPr/>
        </p:nvSpPr>
        <p:spPr>
          <a:xfrm>
            <a:off x="1731260" y="2697194"/>
            <a:ext cx="110067" cy="1095012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0F60EF9-D04B-4D45-B6CC-6230FB64F054}"/>
              </a:ext>
            </a:extLst>
          </p:cNvPr>
          <p:cNvSpPr/>
          <p:nvPr/>
        </p:nvSpPr>
        <p:spPr>
          <a:xfrm>
            <a:off x="919902" y="1212042"/>
            <a:ext cx="1765991" cy="889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551331" y="1375861"/>
            <a:ext cx="22141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914377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Training of the users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GB" sz="1500" dirty="0" smtClean="0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Shift from manual data recording to a more transparent system</a:t>
            </a:r>
            <a:endParaRPr lang="en-GB" sz="1500" dirty="0">
              <a:latin typeface="Open Sans" panose="020B060603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A7E7BDC-0FE8-4FBC-BFB2-886DA2ECCD16}"/>
              </a:ext>
            </a:extLst>
          </p:cNvPr>
          <p:cNvSpPr/>
          <p:nvPr/>
        </p:nvSpPr>
        <p:spPr>
          <a:xfrm>
            <a:off x="919902" y="2675082"/>
            <a:ext cx="1765991" cy="889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9D279D1-58E0-4FA5-AC78-9B45B7956430}"/>
              </a:ext>
            </a:extLst>
          </p:cNvPr>
          <p:cNvSpPr/>
          <p:nvPr/>
        </p:nvSpPr>
        <p:spPr>
          <a:xfrm>
            <a:off x="9610838" y="3516857"/>
            <a:ext cx="1765991" cy="88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6DEF1CD-CFFB-4BA4-A688-0ECE97AF0906}"/>
              </a:ext>
            </a:extLst>
          </p:cNvPr>
          <p:cNvSpPr txBox="1"/>
          <p:nvPr/>
        </p:nvSpPr>
        <p:spPr>
          <a:xfrm>
            <a:off x="9525312" y="3841798"/>
            <a:ext cx="19310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914377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</a:rPr>
              <a:t>Inadequate </a:t>
            </a:r>
            <a:r>
              <a:rPr lang="en-US" sz="1500" dirty="0" smtClean="0">
                <a:latin typeface="Open Sans" panose="020B0606030504020204" pitchFamily="34" charset="0"/>
              </a:rPr>
              <a:t>manpower</a:t>
            </a:r>
          </a:p>
          <a:p>
            <a:pPr algn="just" defTabSz="914377">
              <a:defRPr/>
            </a:pPr>
            <a:endParaRPr lang="en-GB" sz="15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D6CEA0D-4A05-4954-907C-EA61B06BB0BC}"/>
              </a:ext>
            </a:extLst>
          </p:cNvPr>
          <p:cNvSpPr txBox="1"/>
          <p:nvPr/>
        </p:nvSpPr>
        <p:spPr>
          <a:xfrm>
            <a:off x="9525311" y="2578242"/>
            <a:ext cx="185151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133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Manpower constraints</a:t>
            </a:r>
            <a:endParaRPr lang="en-GB" sz="2133" b="1" dirty="0">
              <a:solidFill>
                <a:schemeClr val="tx2">
                  <a:lumMod val="60000"/>
                  <a:lumOff val="4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C1361391-0CBD-4CF8-834E-3B0A825D1CFF}"/>
              </a:ext>
            </a:extLst>
          </p:cNvPr>
          <p:cNvSpPr/>
          <p:nvPr/>
        </p:nvSpPr>
        <p:spPr>
          <a:xfrm>
            <a:off x="9610838" y="4979895"/>
            <a:ext cx="1765991" cy="88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A5041F9-6CEF-4A5E-A6DF-7C5CD0ED4263}"/>
              </a:ext>
            </a:extLst>
          </p:cNvPr>
          <p:cNvSpPr/>
          <p:nvPr/>
        </p:nvSpPr>
        <p:spPr>
          <a:xfrm>
            <a:off x="7410674" y="2847631"/>
            <a:ext cx="1765991" cy="889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8E9B94E-4850-4659-8E27-3BC2FFAE24DD}"/>
              </a:ext>
            </a:extLst>
          </p:cNvPr>
          <p:cNvSpPr txBox="1"/>
          <p:nvPr/>
        </p:nvSpPr>
        <p:spPr>
          <a:xfrm>
            <a:off x="7325148" y="3011449"/>
            <a:ext cx="1931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914377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Issues with data validation</a:t>
            </a:r>
          </a:p>
          <a:p>
            <a:pPr marL="228594" indent="-228594" algn="just" defTabSz="914377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Delayed construction activities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1017F37-573F-44BB-B218-FB07C10B4665}"/>
              </a:ext>
            </a:extLst>
          </p:cNvPr>
          <p:cNvSpPr txBox="1"/>
          <p:nvPr/>
        </p:nvSpPr>
        <p:spPr>
          <a:xfrm>
            <a:off x="7325147" y="1909018"/>
            <a:ext cx="185151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133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</a:rPr>
              <a:t>Operational issues</a:t>
            </a:r>
            <a:endParaRPr lang="en-GB" sz="2133" b="1" dirty="0">
              <a:solidFill>
                <a:schemeClr val="accent2">
                  <a:lumMod val="75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4A26F89D-F038-4EB2-9378-A7A45A572EFB}"/>
              </a:ext>
            </a:extLst>
          </p:cNvPr>
          <p:cNvSpPr/>
          <p:nvPr/>
        </p:nvSpPr>
        <p:spPr>
          <a:xfrm>
            <a:off x="7410674" y="4310670"/>
            <a:ext cx="1765991" cy="889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5229870" y="2119102"/>
            <a:ext cx="1765991" cy="889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15F3967-E1CA-490D-B08C-D7A05E120741}"/>
              </a:ext>
            </a:extLst>
          </p:cNvPr>
          <p:cNvSpPr txBox="1"/>
          <p:nvPr/>
        </p:nvSpPr>
        <p:spPr>
          <a:xfrm>
            <a:off x="5139153" y="2256233"/>
            <a:ext cx="2092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Differential price master across facilities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Lack of transparency related to </a:t>
            </a:r>
            <a:r>
              <a:rPr lang="en-GB" sz="1500" dirty="0" smtClean="0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services</a:t>
            </a:r>
            <a:endParaRPr lang="en-GB" sz="1500" dirty="0">
              <a:latin typeface="Open Sans" panose="020B060603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5172968" y="1280181"/>
            <a:ext cx="2152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</a:rPr>
              <a:t>Standardization of processes</a:t>
            </a:r>
            <a:endParaRPr lang="en-GB" sz="2000" b="1" dirty="0">
              <a:solidFill>
                <a:schemeClr val="accent4">
                  <a:lumMod val="75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5258494" y="3681835"/>
            <a:ext cx="1765991" cy="889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11112B9-4A31-4347-8469-FDF9915458A3}"/>
              </a:ext>
            </a:extLst>
          </p:cNvPr>
          <p:cNvSpPr/>
          <p:nvPr/>
        </p:nvSpPr>
        <p:spPr>
          <a:xfrm>
            <a:off x="3058229" y="1684307"/>
            <a:ext cx="1765991" cy="889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AC8765F-89B7-4019-8534-50B61C6CD2E1}"/>
              </a:ext>
            </a:extLst>
          </p:cNvPr>
          <p:cNvSpPr txBox="1"/>
          <p:nvPr/>
        </p:nvSpPr>
        <p:spPr>
          <a:xfrm>
            <a:off x="2972702" y="1848126"/>
            <a:ext cx="19310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914377">
              <a:buFont typeface="Arial" panose="020B0604020202020204" pitchFamily="34" charset="0"/>
              <a:buChar char="•"/>
              <a:defRPr/>
            </a:pPr>
            <a:r>
              <a:rPr lang="en-GB" sz="1500" dirty="0" smtClean="0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Interoperability </a:t>
            </a:r>
            <a:r>
              <a:rPr lang="en-GB" sz="1500" dirty="0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issues with external </a:t>
            </a:r>
            <a:r>
              <a:rPr lang="en-GB" sz="1500" dirty="0" smtClean="0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application</a:t>
            </a:r>
            <a:endParaRPr lang="en-GB" sz="1500" dirty="0">
              <a:latin typeface="Open Sans" panose="020B060603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963C418-3F6F-449B-B8E4-B842C76E9063}"/>
              </a:ext>
            </a:extLst>
          </p:cNvPr>
          <p:cNvSpPr txBox="1"/>
          <p:nvPr/>
        </p:nvSpPr>
        <p:spPr>
          <a:xfrm>
            <a:off x="3003671" y="569734"/>
            <a:ext cx="1851517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133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Integration with external applications</a:t>
            </a:r>
            <a:endParaRPr lang="en-GB" sz="2133" b="1" dirty="0">
              <a:solidFill>
                <a:schemeClr val="accent5">
                  <a:lumMod val="75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8295272-B5DC-4F04-8E7D-A08793F897F0}"/>
              </a:ext>
            </a:extLst>
          </p:cNvPr>
          <p:cNvSpPr/>
          <p:nvPr/>
        </p:nvSpPr>
        <p:spPr>
          <a:xfrm>
            <a:off x="3058229" y="3147346"/>
            <a:ext cx="1765991" cy="889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631" y="5551731"/>
            <a:ext cx="5252142" cy="96793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Challenges</a:t>
            </a:r>
            <a:endParaRPr lang="en-IN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963C418-3F6F-449B-B8E4-B842C76E9063}"/>
              </a:ext>
            </a:extLst>
          </p:cNvPr>
          <p:cNvSpPr txBox="1"/>
          <p:nvPr/>
        </p:nvSpPr>
        <p:spPr>
          <a:xfrm>
            <a:off x="551330" y="350263"/>
            <a:ext cx="22141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</a:rPr>
              <a:t>Change management</a:t>
            </a:r>
            <a:endParaRPr lang="en-GB" sz="2300" b="1" dirty="0">
              <a:solidFill>
                <a:schemeClr val="accent6">
                  <a:lumMod val="75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51329" y="6468035"/>
            <a:ext cx="6444531" cy="26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183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538096" y="1373528"/>
            <a:ext cx="11145904" cy="4865225"/>
          </a:xfrm>
          <a:prstGeom prst="rect">
            <a:avLst/>
          </a:prstGeom>
          <a:solidFill>
            <a:srgbClr val="D0D0CE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40" tIns="91440" rIns="91440" bIns="91440" rtlCol="0" anchor="b" anchorCtr="0"/>
          <a:lstStyle/>
          <a:p>
            <a:endParaRPr lang="en-US" sz="1200" b="1" dirty="0">
              <a:solidFill>
                <a:srgbClr val="63666A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623"/>
          <a:stretch/>
        </p:blipFill>
        <p:spPr>
          <a:xfrm>
            <a:off x="3597638" y="1309742"/>
            <a:ext cx="8090207" cy="4838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DE5B33-C776-F84A-9153-E8F4CDC3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way forward..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06B2E6-86B6-B744-AC03-0DBC3350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679884" y="1594068"/>
            <a:ext cx="4563448" cy="615332"/>
            <a:chOff x="679884" y="1594068"/>
            <a:chExt cx="4563448" cy="61533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79884" y="1594068"/>
              <a:ext cx="432649" cy="615332"/>
            </a:xfrm>
            <a:prstGeom prst="rect">
              <a:avLst/>
            </a:prstGeom>
          </p:spPr>
        </p:pic>
        <p:sp>
          <p:nvSpPr>
            <p:cNvPr id="46" name="Oval 45"/>
            <p:cNvSpPr/>
            <p:nvPr/>
          </p:nvSpPr>
          <p:spPr>
            <a:xfrm>
              <a:off x="784876" y="1668501"/>
              <a:ext cx="176363" cy="17636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51" name="Straight Connector 50"/>
            <p:cNvCxnSpPr>
              <a:stCxn id="45" idx="2"/>
            </p:cNvCxnSpPr>
            <p:nvPr/>
          </p:nvCxnSpPr>
          <p:spPr>
            <a:xfrm>
              <a:off x="896209" y="2209400"/>
              <a:ext cx="434712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194408" y="1717068"/>
              <a:ext cx="3655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IN" dirty="0">
                  <a:latin typeface="Arial" panose="020B0604020202020204" pitchFamily="34" charset="0"/>
                  <a:cs typeface="Arial" panose="020B0604020202020204" pitchFamily="34" charset="0"/>
                </a:rPr>
                <a:t>Web portal and </a:t>
              </a:r>
              <a:r>
                <a:rPr lang="en-I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mobile </a:t>
              </a:r>
              <a:r>
                <a:rPr lang="en-IN" dirty="0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79884" y="2427173"/>
            <a:ext cx="6815445" cy="687702"/>
            <a:chOff x="679884" y="1521698"/>
            <a:chExt cx="6815445" cy="687702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79884" y="1594068"/>
              <a:ext cx="432649" cy="615332"/>
            </a:xfrm>
            <a:prstGeom prst="rect">
              <a:avLst/>
            </a:prstGeom>
          </p:spPr>
        </p:pic>
        <p:sp>
          <p:nvSpPr>
            <p:cNvPr id="57" name="Oval 56"/>
            <p:cNvSpPr/>
            <p:nvPr/>
          </p:nvSpPr>
          <p:spPr>
            <a:xfrm>
              <a:off x="784876" y="1668501"/>
              <a:ext cx="176363" cy="17636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58" name="Straight Connector 57"/>
            <p:cNvCxnSpPr>
              <a:stCxn id="56" idx="2"/>
            </p:cNvCxnSpPr>
            <p:nvPr/>
          </p:nvCxnSpPr>
          <p:spPr>
            <a:xfrm>
              <a:off x="896209" y="2209400"/>
              <a:ext cx="434712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159299" y="1521698"/>
              <a:ext cx="633603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Expanding to the remaining healthcare facilities </a:t>
              </a:r>
            </a:p>
            <a:p>
              <a:pPr lvl="0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(Approximately 670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):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New RFP in the process of finalization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79884" y="3332648"/>
            <a:ext cx="5392847" cy="687702"/>
            <a:chOff x="679884" y="1521698"/>
            <a:chExt cx="5392847" cy="687702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79884" y="1594068"/>
              <a:ext cx="432649" cy="615332"/>
            </a:xfrm>
            <a:prstGeom prst="rect">
              <a:avLst/>
            </a:prstGeom>
          </p:spPr>
        </p:pic>
        <p:sp>
          <p:nvSpPr>
            <p:cNvPr id="62" name="Oval 61"/>
            <p:cNvSpPr/>
            <p:nvPr/>
          </p:nvSpPr>
          <p:spPr>
            <a:xfrm>
              <a:off x="784876" y="1668501"/>
              <a:ext cx="176363" cy="17636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63" name="Straight Connector 62"/>
            <p:cNvCxnSpPr>
              <a:stCxn id="61" idx="2"/>
            </p:cNvCxnSpPr>
            <p:nvPr/>
          </p:nvCxnSpPr>
          <p:spPr>
            <a:xfrm>
              <a:off x="896209" y="2209400"/>
              <a:ext cx="443972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1194408" y="1521698"/>
              <a:ext cx="48783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Advanced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analytics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for decision making at the</a:t>
              </a:r>
            </a:p>
            <a:p>
              <a:pPr lvl="0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state level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9884" y="4310492"/>
            <a:ext cx="5367134" cy="615332"/>
            <a:chOff x="679884" y="1594068"/>
            <a:chExt cx="5367134" cy="615332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79884" y="1594068"/>
              <a:ext cx="432649" cy="615332"/>
            </a:xfrm>
            <a:prstGeom prst="rect">
              <a:avLst/>
            </a:prstGeom>
          </p:spPr>
        </p:pic>
        <p:sp>
          <p:nvSpPr>
            <p:cNvPr id="67" name="Oval 66"/>
            <p:cNvSpPr/>
            <p:nvPr/>
          </p:nvSpPr>
          <p:spPr>
            <a:xfrm>
              <a:off x="784876" y="1668501"/>
              <a:ext cx="176363" cy="17636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68" name="Straight Connector 67"/>
            <p:cNvCxnSpPr>
              <a:stCxn id="66" idx="2"/>
            </p:cNvCxnSpPr>
            <p:nvPr/>
          </p:nvCxnSpPr>
          <p:spPr>
            <a:xfrm>
              <a:off x="896209" y="2209400"/>
              <a:ext cx="443972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1194408" y="1717068"/>
              <a:ext cx="4852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Data Mining for research studies/publications 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910093-67CF-1147-85FA-5624567687E6}"/>
              </a:ext>
            </a:extLst>
          </p:cNvPr>
          <p:cNvSpPr/>
          <p:nvPr/>
        </p:nvSpPr>
        <p:spPr>
          <a:xfrm>
            <a:off x="643908" y="5533653"/>
            <a:ext cx="2973600" cy="41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5FCF6D5-F399-5648-AB6F-FA894716CE4F}"/>
              </a:ext>
            </a:extLst>
          </p:cNvPr>
          <p:cNvCxnSpPr>
            <a:cxnSpLocks/>
          </p:cNvCxnSpPr>
          <p:nvPr/>
        </p:nvCxnSpPr>
        <p:spPr>
          <a:xfrm>
            <a:off x="932563" y="5736729"/>
            <a:ext cx="2766024" cy="3924"/>
          </a:xfrm>
          <a:prstGeom prst="line">
            <a:avLst/>
          </a:prstGeom>
          <a:ln w="508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06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41083" y="2459504"/>
            <a:ext cx="28071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>
                <a:solidFill>
                  <a:schemeClr val="accent1">
                    <a:lumMod val="50000"/>
                  </a:schemeClr>
                </a:solidFill>
                <a:latin typeface="Edwardian Script ITC" pitchFamily="66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xmlns="" val="250924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326" y="1391471"/>
            <a:ext cx="5781675" cy="495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68B41-B231-6D4D-94B9-C8942C20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Project background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975DE0-625F-6441-81D7-9F092108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C9FA263-D24E-064F-9110-DC2515926F2F}"/>
              </a:ext>
            </a:extLst>
          </p:cNvPr>
          <p:cNvGrpSpPr/>
          <p:nvPr/>
        </p:nvGrpSpPr>
        <p:grpSpPr>
          <a:xfrm>
            <a:off x="476968" y="1378031"/>
            <a:ext cx="4735112" cy="4948676"/>
            <a:chOff x="476968" y="1378031"/>
            <a:chExt cx="4735112" cy="49486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F79A843-8F4F-AE45-A280-E887EAE435CD}"/>
                </a:ext>
              </a:extLst>
            </p:cNvPr>
            <p:cNvSpPr/>
            <p:nvPr/>
          </p:nvSpPr>
          <p:spPr>
            <a:xfrm>
              <a:off x="479425" y="1760225"/>
              <a:ext cx="4732655" cy="4548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9BE6CAB0-C8B4-C844-939C-A6EA7BD43CA6}"/>
                </a:ext>
              </a:extLst>
            </p:cNvPr>
            <p:cNvSpPr/>
            <p:nvPr/>
          </p:nvSpPr>
          <p:spPr>
            <a:xfrm>
              <a:off x="495300" y="2032731"/>
              <a:ext cx="4714323" cy="4025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IN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Hospital Management Information System (HMIS), ‘e-</a:t>
              </a:r>
              <a:r>
                <a:rPr lang="en-IN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Upchaar</a:t>
              </a:r>
              <a:r>
                <a:rPr lang="en-IN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 </a:t>
              </a:r>
              <a:r>
                <a:rPr lang="en-IN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initiated </a:t>
              </a:r>
              <a:r>
                <a:rPr lang="en-IN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 Government of Haryana in </a:t>
              </a:r>
              <a:r>
                <a:rPr lang="en-IN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en-IN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0" indent="-342900" algn="just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IN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IN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roject being </a:t>
              </a:r>
              <a:r>
                <a:rPr lang="en-IN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implemented by </a:t>
              </a:r>
              <a:r>
                <a:rPr lang="en-IN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 </a:t>
              </a:r>
              <a:r>
                <a:rPr lang="en-IN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Systems Resource </a:t>
              </a:r>
              <a:r>
                <a:rPr lang="en-IN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Centre, Haryana</a:t>
              </a:r>
              <a:endParaRPr lang="en-IN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0" indent="-342900" algn="just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Stakeholders: Departments of Health, Medical Education &amp; Research and AYUSH</a:t>
              </a:r>
              <a:endParaRPr lang="en-IN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AA71C02E-462E-5449-9E39-D9BD53A83692}"/>
                </a:ext>
              </a:extLst>
            </p:cNvPr>
            <p:cNvGrpSpPr/>
            <p:nvPr/>
          </p:nvGrpSpPr>
          <p:grpSpPr>
            <a:xfrm>
              <a:off x="479425" y="1378031"/>
              <a:ext cx="4732655" cy="579856"/>
              <a:chOff x="479425" y="1096544"/>
              <a:chExt cx="4732655" cy="579856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xmlns="" id="{ADA1BC39-050C-1A4C-81EA-0B08A59E87D3}"/>
                  </a:ext>
                </a:extLst>
              </p:cNvPr>
              <p:cNvSpPr/>
              <p:nvPr/>
            </p:nvSpPr>
            <p:spPr>
              <a:xfrm rot="19740944" flipH="1">
                <a:off x="1157395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xmlns="" id="{3416990C-297C-D743-92C3-4FF5C22121EC}"/>
                  </a:ext>
                </a:extLst>
              </p:cNvPr>
              <p:cNvSpPr/>
              <p:nvPr/>
            </p:nvSpPr>
            <p:spPr>
              <a:xfrm rot="19740944" flipH="1">
                <a:off x="1629134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xmlns="" id="{0982967C-5B08-9E49-936B-7F65DC910DAF}"/>
                  </a:ext>
                </a:extLst>
              </p:cNvPr>
              <p:cNvSpPr/>
              <p:nvPr/>
            </p:nvSpPr>
            <p:spPr>
              <a:xfrm rot="19740944" flipH="1">
                <a:off x="2113341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xmlns="" id="{8687C506-B098-F042-97F5-9FCA6A20D0AD}"/>
                  </a:ext>
                </a:extLst>
              </p:cNvPr>
              <p:cNvSpPr/>
              <p:nvPr/>
            </p:nvSpPr>
            <p:spPr>
              <a:xfrm rot="19740944" flipH="1">
                <a:off x="2603368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xmlns="" id="{8DCCB758-0FF3-1041-853D-5D88A3DE1596}"/>
                  </a:ext>
                </a:extLst>
              </p:cNvPr>
              <p:cNvSpPr/>
              <p:nvPr/>
            </p:nvSpPr>
            <p:spPr>
              <a:xfrm rot="19740944" flipH="1">
                <a:off x="3070699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xmlns="" id="{C23F846E-93F1-EF44-AA0D-48E61DBBAEB6}"/>
                  </a:ext>
                </a:extLst>
              </p:cNvPr>
              <p:cNvSpPr/>
              <p:nvPr/>
            </p:nvSpPr>
            <p:spPr>
              <a:xfrm rot="19740944" flipH="1">
                <a:off x="3551582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xmlns="" id="{64230DF5-8A45-0449-9F38-5BC03B2F1A8A}"/>
                  </a:ext>
                </a:extLst>
              </p:cNvPr>
              <p:cNvSpPr/>
              <p:nvPr/>
            </p:nvSpPr>
            <p:spPr>
              <a:xfrm rot="19740944" flipH="1">
                <a:off x="4030986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xmlns="" id="{10C0D6A6-3DBA-1140-8DB7-4ED60547F6B2}"/>
                  </a:ext>
                </a:extLst>
              </p:cNvPr>
              <p:cNvSpPr/>
              <p:nvPr/>
            </p:nvSpPr>
            <p:spPr>
              <a:xfrm rot="19740944" flipH="1">
                <a:off x="4502725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xmlns="" id="{2EF23EF3-1A7F-5748-AD35-53F77CA044EF}"/>
                  </a:ext>
                </a:extLst>
              </p:cNvPr>
              <p:cNvSpPr/>
              <p:nvPr/>
            </p:nvSpPr>
            <p:spPr>
              <a:xfrm rot="19740944" flipH="1">
                <a:off x="4989793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4F7A4C1-EA41-3C4A-A624-6FAA60897CA1}"/>
                  </a:ext>
                </a:extLst>
              </p:cNvPr>
              <p:cNvSpPr/>
              <p:nvPr/>
            </p:nvSpPr>
            <p:spPr>
              <a:xfrm>
                <a:off x="479425" y="1412875"/>
                <a:ext cx="4732655" cy="2635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3EFA09CF-BBEE-3240-AD83-6562E0DD2A65}"/>
                  </a:ext>
                </a:extLst>
              </p:cNvPr>
              <p:cNvSpPr/>
              <p:nvPr/>
            </p:nvSpPr>
            <p:spPr>
              <a:xfrm>
                <a:off x="778114" y="1463682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D21DB969-E3C2-7044-9445-7D9FCB9CC2BF}"/>
                  </a:ext>
                </a:extLst>
              </p:cNvPr>
              <p:cNvSpPr/>
              <p:nvPr/>
            </p:nvSpPr>
            <p:spPr>
              <a:xfrm>
                <a:off x="1256793" y="1463682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EB579235-5EAF-F54E-993E-7FA83939B0E4}"/>
                  </a:ext>
                </a:extLst>
              </p:cNvPr>
              <p:cNvSpPr/>
              <p:nvPr/>
            </p:nvSpPr>
            <p:spPr>
              <a:xfrm>
                <a:off x="1735472" y="1463682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541025D4-3FF3-C942-97BE-4E700839975E}"/>
                  </a:ext>
                </a:extLst>
              </p:cNvPr>
              <p:cNvSpPr/>
              <p:nvPr/>
            </p:nvSpPr>
            <p:spPr>
              <a:xfrm>
                <a:off x="2214151" y="1463682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403C707B-8D9D-6747-99BF-7F7D14C58E8D}"/>
                  </a:ext>
                </a:extLst>
              </p:cNvPr>
              <p:cNvSpPr/>
              <p:nvPr/>
            </p:nvSpPr>
            <p:spPr>
              <a:xfrm>
                <a:off x="2692830" y="1463682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4C1334FF-DC2E-BB4E-8E97-7BB041A90496}"/>
                  </a:ext>
                </a:extLst>
              </p:cNvPr>
              <p:cNvSpPr/>
              <p:nvPr/>
            </p:nvSpPr>
            <p:spPr>
              <a:xfrm>
                <a:off x="3171509" y="1463682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1616EF19-F960-5F41-BB80-324B05F00920}"/>
                  </a:ext>
                </a:extLst>
              </p:cNvPr>
              <p:cNvSpPr/>
              <p:nvPr/>
            </p:nvSpPr>
            <p:spPr>
              <a:xfrm>
                <a:off x="3650188" y="1463682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ABCAE4FD-C725-3642-9F29-09AF6024B73D}"/>
                  </a:ext>
                </a:extLst>
              </p:cNvPr>
              <p:cNvSpPr/>
              <p:nvPr/>
            </p:nvSpPr>
            <p:spPr>
              <a:xfrm>
                <a:off x="4128867" y="1463682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2D45FAD3-7C70-B549-BDB7-C74D8DEAEE19}"/>
                  </a:ext>
                </a:extLst>
              </p:cNvPr>
              <p:cNvSpPr/>
              <p:nvPr/>
            </p:nvSpPr>
            <p:spPr>
              <a:xfrm>
                <a:off x="4607546" y="1463682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xmlns="" id="{9EE22F32-9A9E-1241-AA27-0FFB9E462755}"/>
                  </a:ext>
                </a:extLst>
              </p:cNvPr>
              <p:cNvSpPr/>
              <p:nvPr/>
            </p:nvSpPr>
            <p:spPr>
              <a:xfrm rot="1859056">
                <a:off x="926338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xmlns="" id="{BB94B50F-9A2E-8B4F-B760-98535467BB5D}"/>
                  </a:ext>
                </a:extLst>
              </p:cNvPr>
              <p:cNvSpPr/>
              <p:nvPr/>
            </p:nvSpPr>
            <p:spPr>
              <a:xfrm rot="1859056">
                <a:off x="1398077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A1B3BB0F-1400-7045-BB3C-170EBB2D0B46}"/>
                  </a:ext>
                </a:extLst>
              </p:cNvPr>
              <p:cNvSpPr/>
              <p:nvPr/>
            </p:nvSpPr>
            <p:spPr>
              <a:xfrm rot="1859056">
                <a:off x="1882284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xmlns="" id="{F9B454D2-0EE3-804E-ACC2-F5E9B080969C}"/>
                  </a:ext>
                </a:extLst>
              </p:cNvPr>
              <p:cNvSpPr/>
              <p:nvPr/>
            </p:nvSpPr>
            <p:spPr>
              <a:xfrm rot="1859056">
                <a:off x="2372311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xmlns="" id="{8CF4CCD4-9BBB-9C48-BEEA-E8779A8B34CC}"/>
                  </a:ext>
                </a:extLst>
              </p:cNvPr>
              <p:cNvSpPr/>
              <p:nvPr/>
            </p:nvSpPr>
            <p:spPr>
              <a:xfrm rot="1859056">
                <a:off x="2839642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xmlns="" id="{FF2DE5F9-AEB1-FB4C-9E3F-05780C40B2EE}"/>
                  </a:ext>
                </a:extLst>
              </p:cNvPr>
              <p:cNvSpPr/>
              <p:nvPr/>
            </p:nvSpPr>
            <p:spPr>
              <a:xfrm rot="1859056">
                <a:off x="3320525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xmlns="" id="{B8B20FE9-DC93-0D4E-B5A3-DD21407FB9EF}"/>
                  </a:ext>
                </a:extLst>
              </p:cNvPr>
              <p:cNvSpPr/>
              <p:nvPr/>
            </p:nvSpPr>
            <p:spPr>
              <a:xfrm rot="1859056">
                <a:off x="3799929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xmlns="" id="{B772C9EE-A2AD-C64E-AC70-EAC7A4A90492}"/>
                  </a:ext>
                </a:extLst>
              </p:cNvPr>
              <p:cNvSpPr/>
              <p:nvPr/>
            </p:nvSpPr>
            <p:spPr>
              <a:xfrm rot="1859056">
                <a:off x="4271668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xmlns="" id="{57528463-BEBC-774F-95DF-7EBDC8CDF729}"/>
                  </a:ext>
                </a:extLst>
              </p:cNvPr>
              <p:cNvSpPr/>
              <p:nvPr/>
            </p:nvSpPr>
            <p:spPr>
              <a:xfrm rot="1859056">
                <a:off x="4758736" y="1096544"/>
                <a:ext cx="93575" cy="5259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9812E130-15EF-8A47-8000-244E0D9F6376}"/>
                </a:ext>
              </a:extLst>
            </p:cNvPr>
            <p:cNvSpPr/>
            <p:nvPr/>
          </p:nvSpPr>
          <p:spPr>
            <a:xfrm>
              <a:off x="476968" y="6280988"/>
              <a:ext cx="4732655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881871" y="2155841"/>
            <a:ext cx="1467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SKG </a:t>
            </a:r>
            <a:r>
              <a:rPr lang="en-IN" sz="1000" dirty="0" smtClean="0"/>
              <a:t>AC         </a:t>
            </a:r>
            <a:r>
              <a:rPr lang="en-IN" sz="1000" dirty="0" err="1"/>
              <a:t>Kurukshetra</a:t>
            </a:r>
            <a:endParaRPr lang="en-IN" sz="1000" dirty="0"/>
          </a:p>
        </p:txBody>
      </p:sp>
      <p:sp>
        <p:nvSpPr>
          <p:cNvPr id="3" name="Rectangle 2"/>
          <p:cNvSpPr/>
          <p:nvPr/>
        </p:nvSpPr>
        <p:spPr>
          <a:xfrm>
            <a:off x="10771928" y="3930582"/>
            <a:ext cx="13724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BPS MC </a:t>
            </a:r>
            <a:r>
              <a:rPr lang="en-IN" sz="1000" dirty="0" err="1"/>
              <a:t>Khanpur</a:t>
            </a:r>
            <a:r>
              <a:rPr lang="en-IN" sz="1000" dirty="0"/>
              <a:t> Kalan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86694" y="5950387"/>
            <a:ext cx="1062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SHK MC </a:t>
            </a:r>
            <a:r>
              <a:rPr lang="en-IN" sz="1000" dirty="0" err="1"/>
              <a:t>Mewat</a:t>
            </a:r>
            <a:r>
              <a:rPr lang="en-IN" sz="1000" dirty="0"/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029700" y="2371285"/>
            <a:ext cx="445030" cy="532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138114" y="4069643"/>
            <a:ext cx="633814" cy="270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627389" y="5797409"/>
            <a:ext cx="444509" cy="180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682185" y="4471831"/>
            <a:ext cx="1520075" cy="977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56618" y="5429004"/>
            <a:ext cx="9252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PGIMS </a:t>
            </a:r>
            <a:r>
              <a:rPr lang="en-IN" sz="1000" dirty="0" err="1" smtClean="0"/>
              <a:t>Rohtak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387140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E285F57-BEFB-9F45-828A-1A1C6AD0C1F5}"/>
              </a:ext>
            </a:extLst>
          </p:cNvPr>
          <p:cNvCxnSpPr>
            <a:cxnSpLocks/>
          </p:cNvCxnSpPr>
          <p:nvPr/>
        </p:nvCxnSpPr>
        <p:spPr>
          <a:xfrm>
            <a:off x="2574082" y="1935438"/>
            <a:ext cx="9138493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25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85F95627-FEA9-774F-9D1F-48D2A1021C62}"/>
              </a:ext>
            </a:extLst>
          </p:cNvPr>
          <p:cNvCxnSpPr>
            <a:cxnSpLocks/>
          </p:cNvCxnSpPr>
          <p:nvPr/>
        </p:nvCxnSpPr>
        <p:spPr>
          <a:xfrm>
            <a:off x="3513882" y="2910798"/>
            <a:ext cx="8108218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25000">
                  <a:schemeClr val="accent6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F52CF162-6C89-5D40-B871-5BE7A5832F58}"/>
              </a:ext>
            </a:extLst>
          </p:cNvPr>
          <p:cNvCxnSpPr>
            <a:cxnSpLocks/>
          </p:cNvCxnSpPr>
          <p:nvPr/>
        </p:nvCxnSpPr>
        <p:spPr>
          <a:xfrm>
            <a:off x="2574082" y="5611241"/>
            <a:ext cx="9138493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25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31D9E9D8-A26E-9B4D-9F77-9FB40647C7C4}"/>
              </a:ext>
            </a:extLst>
          </p:cNvPr>
          <p:cNvCxnSpPr>
            <a:cxnSpLocks/>
          </p:cNvCxnSpPr>
          <p:nvPr/>
        </p:nvCxnSpPr>
        <p:spPr>
          <a:xfrm>
            <a:off x="3513882" y="4671878"/>
            <a:ext cx="8108218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25000">
                  <a:schemeClr val="accent6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01FD9769-1B36-584D-B881-D234A8824923}"/>
              </a:ext>
            </a:extLst>
          </p:cNvPr>
          <p:cNvCxnSpPr>
            <a:cxnSpLocks/>
          </p:cNvCxnSpPr>
          <p:nvPr/>
        </p:nvCxnSpPr>
        <p:spPr>
          <a:xfrm>
            <a:off x="4389538" y="3781423"/>
            <a:ext cx="7151282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25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68B41-B231-6D4D-94B9-C8942C20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 </a:t>
            </a:r>
            <a:r>
              <a:rPr lang="en-US" sz="3600" dirty="0"/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975DE0-625F-6441-81D7-9F092108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FB14634-33B8-FB4A-85CE-791E688587CB}"/>
              </a:ext>
            </a:extLst>
          </p:cNvPr>
          <p:cNvGrpSpPr/>
          <p:nvPr/>
        </p:nvGrpSpPr>
        <p:grpSpPr>
          <a:xfrm>
            <a:off x="922462" y="2339778"/>
            <a:ext cx="2883292" cy="2883292"/>
            <a:chOff x="931606" y="2339778"/>
            <a:chExt cx="2883292" cy="288329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E850A7C-FEAC-1047-BDEA-29E39E369250}"/>
                </a:ext>
              </a:extLst>
            </p:cNvPr>
            <p:cNvSpPr/>
            <p:nvPr/>
          </p:nvSpPr>
          <p:spPr>
            <a:xfrm rot="2700000">
              <a:off x="1152527" y="2487548"/>
              <a:ext cx="2587752" cy="25877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77153B08-4D50-5D4F-B998-B34F172F9DBC}"/>
                </a:ext>
              </a:extLst>
            </p:cNvPr>
            <p:cNvSpPr/>
            <p:nvPr/>
          </p:nvSpPr>
          <p:spPr>
            <a:xfrm rot="2700000">
              <a:off x="1015367" y="2487548"/>
              <a:ext cx="2587752" cy="2587752"/>
            </a:xfrm>
            <a:prstGeom prst="rect">
              <a:avLst/>
            </a:prstGeom>
            <a:pattFill prst="ltVert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B8DD05E3-C350-2B4C-9778-1280A0BB03EC}"/>
                </a:ext>
              </a:extLst>
            </p:cNvPr>
            <p:cNvSpPr/>
            <p:nvPr/>
          </p:nvSpPr>
          <p:spPr>
            <a:xfrm rot="2700000">
              <a:off x="931606" y="2339778"/>
              <a:ext cx="2883292" cy="2883292"/>
            </a:xfrm>
            <a:prstGeom prst="rect">
              <a:avLst/>
            </a:prstGeom>
            <a:noFill/>
            <a:ln w="38100">
              <a:gradFill flip="none" rotWithShape="1">
                <a:gsLst>
                  <a:gs pos="28000">
                    <a:schemeClr val="accent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615A86-A1A2-4D46-9EE9-16F7F683E19C}"/>
              </a:ext>
            </a:extLst>
          </p:cNvPr>
          <p:cNvSpPr/>
          <p:nvPr/>
        </p:nvSpPr>
        <p:spPr>
          <a:xfrm rot="2700000">
            <a:off x="2510107" y="1887632"/>
            <a:ext cx="127950" cy="1279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C45004F-7346-D94A-8248-969827B81A37}"/>
              </a:ext>
            </a:extLst>
          </p:cNvPr>
          <p:cNvSpPr/>
          <p:nvPr/>
        </p:nvSpPr>
        <p:spPr>
          <a:xfrm rot="2700000">
            <a:off x="2510107" y="5547266"/>
            <a:ext cx="127950" cy="1279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BE3283B0-8709-3243-878B-B9D2F833B260}"/>
              </a:ext>
            </a:extLst>
          </p:cNvPr>
          <p:cNvSpPr/>
          <p:nvPr/>
        </p:nvSpPr>
        <p:spPr>
          <a:xfrm rot="2700000">
            <a:off x="3449908" y="2838814"/>
            <a:ext cx="127950" cy="1279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6158505-882E-BD4F-8A01-2BB29AB260D1}"/>
              </a:ext>
            </a:extLst>
          </p:cNvPr>
          <p:cNvSpPr/>
          <p:nvPr/>
        </p:nvSpPr>
        <p:spPr>
          <a:xfrm rot="2700000">
            <a:off x="3449907" y="4607903"/>
            <a:ext cx="127950" cy="1279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DE540CF6-86D0-1A46-A8D8-B2DC3D11D27E}"/>
              </a:ext>
            </a:extLst>
          </p:cNvPr>
          <p:cNvSpPr/>
          <p:nvPr/>
        </p:nvSpPr>
        <p:spPr>
          <a:xfrm rot="2700000">
            <a:off x="4316368" y="3717448"/>
            <a:ext cx="127950" cy="1279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BC6CEA70-1937-1F45-8DE0-8B98CDD5CF8C}"/>
              </a:ext>
            </a:extLst>
          </p:cNvPr>
          <p:cNvSpPr/>
          <p:nvPr/>
        </p:nvSpPr>
        <p:spPr>
          <a:xfrm>
            <a:off x="3270589" y="2412204"/>
            <a:ext cx="919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2300">
              <a:spcBef>
                <a:spcPct val="0"/>
              </a:spcBef>
              <a:spcAft>
                <a:spcPct val="35000"/>
              </a:spcAft>
            </a:pPr>
            <a:r>
              <a:rPr lang="en-I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of EMR for every registered patient across </a:t>
            </a:r>
            <a:r>
              <a:rPr lang="en-IN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facilities(MCs &amp; DHs) </a:t>
            </a:r>
            <a:endParaRPr lang="en-IN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E0E6F25-AF65-ED49-AAEA-9AE4469FC98C}"/>
              </a:ext>
            </a:extLst>
          </p:cNvPr>
          <p:cNvSpPr/>
          <p:nvPr/>
        </p:nvSpPr>
        <p:spPr>
          <a:xfrm>
            <a:off x="3094579" y="5168742"/>
            <a:ext cx="8678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2300">
              <a:spcBef>
                <a:spcPct val="0"/>
              </a:spcBef>
              <a:spcAft>
                <a:spcPct val="35000"/>
              </a:spcAft>
            </a:pPr>
            <a:r>
              <a:rPr lang="en-I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and availability of information related to </a:t>
            </a:r>
            <a:r>
              <a:rPr lang="en-IN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services</a:t>
            </a:r>
            <a:endParaRPr lang="en-IN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FB2450A3-E0A5-6A49-8268-489E212F9778}"/>
              </a:ext>
            </a:extLst>
          </p:cNvPr>
          <p:cNvSpPr/>
          <p:nvPr/>
        </p:nvSpPr>
        <p:spPr>
          <a:xfrm>
            <a:off x="4470818" y="3290838"/>
            <a:ext cx="9149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2300">
              <a:spcBef>
                <a:spcPct val="0"/>
              </a:spcBef>
              <a:spcAft>
                <a:spcPct val="35000"/>
              </a:spcAft>
            </a:pPr>
            <a:r>
              <a:rPr lang="en-I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</a:t>
            </a:r>
            <a:r>
              <a:rPr lang="en-IN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</a:t>
            </a:r>
            <a:r>
              <a:rPr lang="en-I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through efficient queue </a:t>
            </a:r>
            <a:r>
              <a:rPr lang="en-IN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IN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26D60D15-9534-084C-9666-ADA101495C2C}"/>
              </a:ext>
            </a:extLst>
          </p:cNvPr>
          <p:cNvSpPr/>
          <p:nvPr/>
        </p:nvSpPr>
        <p:spPr>
          <a:xfrm>
            <a:off x="2574082" y="1461022"/>
            <a:ext cx="9527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2300">
              <a:spcBef>
                <a:spcPct val="0"/>
              </a:spcBef>
              <a:spcAft>
                <a:spcPct val="35000"/>
              </a:spcAft>
            </a:pPr>
            <a:r>
              <a:rPr lang="en-I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utilization of infrastructure, equipment, facilities, </a:t>
            </a:r>
            <a:r>
              <a:rPr lang="en-IN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HR, drugs </a:t>
            </a:r>
            <a:r>
              <a:rPr lang="en-I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consumables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C5D9674-C59D-8043-84D8-841771DB2991}"/>
              </a:ext>
            </a:extLst>
          </p:cNvPr>
          <p:cNvSpPr/>
          <p:nvPr/>
        </p:nvSpPr>
        <p:spPr>
          <a:xfrm>
            <a:off x="3727290" y="4295345"/>
            <a:ext cx="9018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2300">
              <a:spcBef>
                <a:spcPct val="0"/>
              </a:spcBef>
              <a:spcAft>
                <a:spcPct val="35000"/>
              </a:spcAft>
            </a:pPr>
            <a:r>
              <a:rPr lang="en-I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Simplification and automation of manual processes</a:t>
            </a:r>
          </a:p>
        </p:txBody>
      </p:sp>
      <p:pic>
        <p:nvPicPr>
          <p:cNvPr id="66" name="Picture 4" descr="https://encrypted-tbn0.gstatic.com/images?q=tbn:ANd9GcT0aEb7bQlIP42yoUx36hNyccvZuOQMF00-euuY_vLCnXSzAsTI0EW7fpQ">
            <a:hlinkClick r:id="rId2"/>
            <a:extLst>
              <a:ext uri="{FF2B5EF4-FFF2-40B4-BE49-F238E27FC236}">
                <a16:creationId xmlns:a16="http://schemas.microsoft.com/office/drawing/2014/main" xmlns="" id="{C865B675-41B3-DF49-A91C-64D2411F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8741" y="2777204"/>
            <a:ext cx="1779785" cy="192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479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E285F57-BEFB-9F45-828A-1A1C6AD0C1F5}"/>
              </a:ext>
            </a:extLst>
          </p:cNvPr>
          <p:cNvCxnSpPr>
            <a:cxnSpLocks/>
          </p:cNvCxnSpPr>
          <p:nvPr/>
        </p:nvCxnSpPr>
        <p:spPr>
          <a:xfrm>
            <a:off x="3166510" y="2514987"/>
            <a:ext cx="8755414" cy="16169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25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85F95627-FEA9-774F-9D1F-48D2A1021C62}"/>
              </a:ext>
            </a:extLst>
          </p:cNvPr>
          <p:cNvCxnSpPr>
            <a:cxnSpLocks/>
          </p:cNvCxnSpPr>
          <p:nvPr/>
        </p:nvCxnSpPr>
        <p:spPr>
          <a:xfrm>
            <a:off x="3964642" y="3335801"/>
            <a:ext cx="8108218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25000">
                  <a:schemeClr val="accent6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F52CF162-6C89-5D40-B871-5BE7A5832F58}"/>
              </a:ext>
            </a:extLst>
          </p:cNvPr>
          <p:cNvCxnSpPr>
            <a:cxnSpLocks/>
          </p:cNvCxnSpPr>
          <p:nvPr/>
        </p:nvCxnSpPr>
        <p:spPr>
          <a:xfrm>
            <a:off x="3166511" y="5018813"/>
            <a:ext cx="8906349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25000">
                  <a:schemeClr val="accent6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31D9E9D8-A26E-9B4D-9F77-9FB40647C7C4}"/>
              </a:ext>
            </a:extLst>
          </p:cNvPr>
          <p:cNvCxnSpPr>
            <a:cxnSpLocks/>
          </p:cNvCxnSpPr>
          <p:nvPr/>
        </p:nvCxnSpPr>
        <p:spPr>
          <a:xfrm>
            <a:off x="3964642" y="4233996"/>
            <a:ext cx="8108218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25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68B41-B231-6D4D-94B9-C8942C20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 </a:t>
            </a:r>
            <a:r>
              <a:rPr lang="en-US" sz="3600" dirty="0" smtClean="0"/>
              <a:t>Objectives (</a:t>
            </a:r>
            <a:r>
              <a:rPr lang="en-US" sz="3600" dirty="0" err="1" smtClean="0"/>
              <a:t>contd</a:t>
            </a:r>
            <a:r>
              <a:rPr lang="en-US" sz="3600" dirty="0" smtClean="0"/>
              <a:t>…)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975DE0-625F-6441-81D7-9F092108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FB14634-33B8-FB4A-85CE-791E688587CB}"/>
              </a:ext>
            </a:extLst>
          </p:cNvPr>
          <p:cNvGrpSpPr/>
          <p:nvPr/>
        </p:nvGrpSpPr>
        <p:grpSpPr>
          <a:xfrm>
            <a:off x="922462" y="2339778"/>
            <a:ext cx="2883292" cy="2883292"/>
            <a:chOff x="931606" y="2339778"/>
            <a:chExt cx="2883292" cy="288329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E850A7C-FEAC-1047-BDEA-29E39E369250}"/>
                </a:ext>
              </a:extLst>
            </p:cNvPr>
            <p:cNvSpPr/>
            <p:nvPr/>
          </p:nvSpPr>
          <p:spPr>
            <a:xfrm rot="2700000">
              <a:off x="1152527" y="2487548"/>
              <a:ext cx="2587752" cy="25877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77153B08-4D50-5D4F-B998-B34F172F9DBC}"/>
                </a:ext>
              </a:extLst>
            </p:cNvPr>
            <p:cNvSpPr/>
            <p:nvPr/>
          </p:nvSpPr>
          <p:spPr>
            <a:xfrm rot="2700000">
              <a:off x="1015367" y="2487548"/>
              <a:ext cx="2587752" cy="2587752"/>
            </a:xfrm>
            <a:prstGeom prst="rect">
              <a:avLst/>
            </a:prstGeom>
            <a:pattFill prst="ltVert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B8DD05E3-C350-2B4C-9778-1280A0BB03EC}"/>
                </a:ext>
              </a:extLst>
            </p:cNvPr>
            <p:cNvSpPr/>
            <p:nvPr/>
          </p:nvSpPr>
          <p:spPr>
            <a:xfrm rot="2700000">
              <a:off x="931606" y="2339778"/>
              <a:ext cx="2883292" cy="2883292"/>
            </a:xfrm>
            <a:prstGeom prst="rect">
              <a:avLst/>
            </a:prstGeom>
            <a:noFill/>
            <a:ln w="38100">
              <a:gradFill flip="none" rotWithShape="1">
                <a:gsLst>
                  <a:gs pos="28000">
                    <a:schemeClr val="accent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615A86-A1A2-4D46-9EE9-16F7F683E19C}"/>
              </a:ext>
            </a:extLst>
          </p:cNvPr>
          <p:cNvSpPr/>
          <p:nvPr/>
        </p:nvSpPr>
        <p:spPr>
          <a:xfrm rot="2700000">
            <a:off x="3102535" y="2467181"/>
            <a:ext cx="127950" cy="1279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C45004F-7346-D94A-8248-969827B81A37}"/>
              </a:ext>
            </a:extLst>
          </p:cNvPr>
          <p:cNvSpPr/>
          <p:nvPr/>
        </p:nvSpPr>
        <p:spPr>
          <a:xfrm rot="2700000">
            <a:off x="3102536" y="4954838"/>
            <a:ext cx="127950" cy="1279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BE3283B0-8709-3243-878B-B9D2F833B260}"/>
              </a:ext>
            </a:extLst>
          </p:cNvPr>
          <p:cNvSpPr/>
          <p:nvPr/>
        </p:nvSpPr>
        <p:spPr>
          <a:xfrm rot="2700000">
            <a:off x="3900668" y="3263817"/>
            <a:ext cx="127950" cy="1279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6158505-882E-BD4F-8A01-2BB29AB260D1}"/>
              </a:ext>
            </a:extLst>
          </p:cNvPr>
          <p:cNvSpPr/>
          <p:nvPr/>
        </p:nvSpPr>
        <p:spPr>
          <a:xfrm rot="2700000">
            <a:off x="3900667" y="4170021"/>
            <a:ext cx="127950" cy="1279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BC6CEA70-1937-1F45-8DE0-8B98CDD5CF8C}"/>
              </a:ext>
            </a:extLst>
          </p:cNvPr>
          <p:cNvSpPr/>
          <p:nvPr/>
        </p:nvSpPr>
        <p:spPr>
          <a:xfrm>
            <a:off x="4129916" y="2935691"/>
            <a:ext cx="6544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service availability to all patients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E0E6F25-AF65-ED49-AAEA-9AE4469FC98C}"/>
              </a:ext>
            </a:extLst>
          </p:cNvPr>
          <p:cNvSpPr/>
          <p:nvPr/>
        </p:nvSpPr>
        <p:spPr>
          <a:xfrm>
            <a:off x="3479901" y="4618703"/>
            <a:ext cx="8442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reporting, efficient analytics and decision support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FB2450A3-E0A5-6A49-8268-489E212F9778}"/>
              </a:ext>
            </a:extLst>
          </p:cNvPr>
          <p:cNvSpPr/>
          <p:nvPr/>
        </p:nvSpPr>
        <p:spPr>
          <a:xfrm>
            <a:off x="4464500" y="3833886"/>
            <a:ext cx="7457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grievance redressal mechanism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C5D9674-C59D-8043-84D8-841771DB2991}"/>
              </a:ext>
            </a:extLst>
          </p:cNvPr>
          <p:cNvSpPr/>
          <p:nvPr/>
        </p:nvSpPr>
        <p:spPr>
          <a:xfrm>
            <a:off x="3256985" y="2040571"/>
            <a:ext cx="9018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with external applications,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schemes</a:t>
            </a:r>
          </a:p>
        </p:txBody>
      </p:sp>
      <p:pic>
        <p:nvPicPr>
          <p:cNvPr id="66" name="Picture 4" descr="https://encrypted-tbn0.gstatic.com/images?q=tbn:ANd9GcT0aEb7bQlIP42yoUx36hNyccvZuOQMF00-euuY_vLCnXSzAsTI0EW7fpQ">
            <a:hlinkClick r:id="rId2"/>
            <a:extLst>
              <a:ext uri="{FF2B5EF4-FFF2-40B4-BE49-F238E27FC236}">
                <a16:creationId xmlns:a16="http://schemas.microsoft.com/office/drawing/2014/main" xmlns="" id="{C865B675-41B3-DF49-A91C-64D2411F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8741" y="2777204"/>
            <a:ext cx="1779785" cy="192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154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DE5B33-C776-F84A-9153-E8F4CDC3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e-Upchaar Modules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06B2E6-86B6-B744-AC03-0DBC3350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14372"/>
              </p:ext>
            </p:extLst>
          </p:nvPr>
        </p:nvGraphicFramePr>
        <p:xfrm>
          <a:off x="484094" y="1344706"/>
          <a:ext cx="11199906" cy="516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0240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OP Touch </a:t>
            </a:r>
            <a:r>
              <a:rPr lang="en-US" dirty="0"/>
              <a:t>Points, Activities and KPIs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1264024"/>
            <a:ext cx="12106275" cy="51431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3225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Registration module</a:t>
            </a:r>
            <a:endParaRPr lang="en-IN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1" y="1313226"/>
            <a:ext cx="4913826" cy="5287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4128" y="1731063"/>
            <a:ext cx="5641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 smtClean="0"/>
              <a:t>Designated </a:t>
            </a:r>
            <a:r>
              <a:rPr lang="en-IN" sz="2400" dirty="0"/>
              <a:t>registration counters </a:t>
            </a:r>
            <a:r>
              <a:rPr lang="en-IN" sz="2400" dirty="0" smtClean="0"/>
              <a:t> </a:t>
            </a:r>
            <a:endParaRPr lang="en-IN" sz="24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Token system </a:t>
            </a:r>
            <a:r>
              <a:rPr lang="en-IN" sz="2400" dirty="0" smtClean="0"/>
              <a:t>for </a:t>
            </a:r>
            <a:r>
              <a:rPr lang="en-IN" sz="2400" dirty="0"/>
              <a:t>better queue </a:t>
            </a:r>
            <a:r>
              <a:rPr lang="en-IN" sz="2400" dirty="0" smtClean="0"/>
              <a:t>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 smtClean="0"/>
              <a:t>UHID for patient </a:t>
            </a:r>
            <a:r>
              <a:rPr lang="en-IN" sz="2400" dirty="0"/>
              <a:t>identification </a:t>
            </a:r>
            <a:endParaRPr lang="en-IN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Easy monitoring of patient </a:t>
            </a:r>
            <a:r>
              <a:rPr lang="en-IN" sz="2400" dirty="0" smtClean="0"/>
              <a:t>waiting times </a:t>
            </a:r>
            <a:endParaRPr lang="en-US" sz="24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9713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Doctors’ </a:t>
            </a:r>
            <a:r>
              <a:rPr lang="en-US" sz="4000" dirty="0"/>
              <a:t>Module</a:t>
            </a:r>
            <a:endParaRPr lang="en-IN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E8F-6FE5-AD47-94BD-21EC06AC7AD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061" y="1465729"/>
            <a:ext cx="4914021" cy="49414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9435" y="1731322"/>
            <a:ext cx="56612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User Friendly screens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Capturing diagnosis 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Ordering investigations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Prescribing medicines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Viewing diagnostic reports</a:t>
            </a:r>
          </a:p>
        </p:txBody>
      </p:sp>
    </p:spTree>
    <p:extLst>
      <p:ext uri="{BB962C8B-B14F-4D97-AF65-F5344CB8AC3E}">
        <p14:creationId xmlns:p14="http://schemas.microsoft.com/office/powerpoint/2010/main" xmlns="" val="371369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1195</Words>
  <Application>Microsoft Office PowerPoint</Application>
  <PresentationFormat>Custom</PresentationFormat>
  <Paragraphs>265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Public Healthcare: Challenges</vt:lpstr>
      <vt:lpstr>Project background</vt:lpstr>
      <vt:lpstr> Objectives</vt:lpstr>
      <vt:lpstr> Objectives (contd…)</vt:lpstr>
      <vt:lpstr>e-Upchaar Modules</vt:lpstr>
      <vt:lpstr> OP Touch Points, Activities and KPIs</vt:lpstr>
      <vt:lpstr>Registration module</vt:lpstr>
      <vt:lpstr>Doctors’ Module</vt:lpstr>
      <vt:lpstr>Doctors’ Module</vt:lpstr>
      <vt:lpstr>… Past Practice</vt:lpstr>
      <vt:lpstr>Diagnostic Modules</vt:lpstr>
      <vt:lpstr>Integration of e-Upchaar with PACS</vt:lpstr>
      <vt:lpstr>Pharmacy Module</vt:lpstr>
      <vt:lpstr>IP Touch Points, Activities and KPIs</vt:lpstr>
      <vt:lpstr>IPD Module</vt:lpstr>
      <vt:lpstr>Sterile linen and instruments transported in linen/instrument trolleys</vt:lpstr>
      <vt:lpstr>Digitisation of patient record</vt:lpstr>
      <vt:lpstr>Slide 19</vt:lpstr>
      <vt:lpstr>Benefits of implementing e-Upchaar </vt:lpstr>
      <vt:lpstr>Cost effectiveness </vt:lpstr>
      <vt:lpstr>Laboratory errors and re-dos being analysed by the laboratory staff </vt:lpstr>
      <vt:lpstr>Impact analysis</vt:lpstr>
      <vt:lpstr>Overview of implementation</vt:lpstr>
      <vt:lpstr>New Developments</vt:lpstr>
      <vt:lpstr>Challenges</vt:lpstr>
      <vt:lpstr>The way forward..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computer</cp:lastModifiedBy>
  <cp:revision>179</cp:revision>
  <dcterms:created xsi:type="dcterms:W3CDTF">2019-11-06T13:40:09Z</dcterms:created>
  <dcterms:modified xsi:type="dcterms:W3CDTF">2019-11-18T05:30:26Z</dcterms:modified>
</cp:coreProperties>
</file>