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57" r:id="rId2"/>
    <p:sldId id="428" r:id="rId3"/>
    <p:sldId id="411" r:id="rId4"/>
    <p:sldId id="415" r:id="rId5"/>
    <p:sldId id="440" r:id="rId6"/>
    <p:sldId id="442" r:id="rId7"/>
    <p:sldId id="420" r:id="rId8"/>
    <p:sldId id="427" r:id="rId9"/>
    <p:sldId id="438" r:id="rId10"/>
    <p:sldId id="444" r:id="rId11"/>
    <p:sldId id="434" r:id="rId12"/>
    <p:sldId id="377" r:id="rId13"/>
    <p:sldId id="392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B96"/>
    <a:srgbClr val="FF3300"/>
    <a:srgbClr val="C2A436"/>
    <a:srgbClr val="CC9900"/>
    <a:srgbClr val="DABEC9"/>
    <a:srgbClr val="A5D187"/>
    <a:srgbClr val="52FFFC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27" autoAdjust="0"/>
    <p:restoredTop sz="94554" autoAdjust="0"/>
  </p:normalViewPr>
  <p:slideViewPr>
    <p:cSldViewPr>
      <p:cViewPr varScale="1">
        <p:scale>
          <a:sx n="69" d="100"/>
          <a:sy n="69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NFPA%20Work\DAta\SRB%20&amp;%20MM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PNDT\Desktop\desktop%20documents\drp%20graph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Sheet1!$B$26</c:f>
              <c:strCache>
                <c:ptCount val="1"/>
                <c:pt idx="0">
                  <c:v>Sex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2071596720513034E-2"/>
                  <c:y val="-5.896379024050588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F-4C7C-9A3C-BA94A7345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Sheet1!$A$27:$A$31</c:f>
              <c:numCache>
                <c:formatCode>General</c:formatCode>
                <c:ptCount val="5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</c:numCache>
            </c:numRef>
          </c:cat>
          <c:val>
            <c:numRef>
              <c:f>Sheet1!$B$27:$B$31</c:f>
              <c:numCache>
                <c:formatCode>General</c:formatCode>
                <c:ptCount val="5"/>
                <c:pt idx="0">
                  <c:v>911</c:v>
                </c:pt>
                <c:pt idx="1">
                  <c:v>919</c:v>
                </c:pt>
                <c:pt idx="2">
                  <c:v>910</c:v>
                </c:pt>
                <c:pt idx="3">
                  <c:v>921</c:v>
                </c:pt>
                <c:pt idx="4">
                  <c:v>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FF-4C7C-9A3C-BA94A7345F42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Child Sex Ratio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5.4145222826528297E-2"/>
                  <c:y val="3.434517113932188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FF-4C7C-9A3C-BA94A7345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Sheet1!$A$27:$A$31</c:f>
              <c:numCache>
                <c:formatCode>General</c:formatCode>
                <c:ptCount val="5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</c:numCache>
            </c:numRef>
          </c:cat>
          <c:val>
            <c:numRef>
              <c:f>Sheet1!$C$27:$C$31</c:f>
              <c:numCache>
                <c:formatCode>General</c:formatCode>
                <c:ptCount val="5"/>
                <c:pt idx="0">
                  <c:v>932</c:v>
                </c:pt>
                <c:pt idx="1">
                  <c:v>954</c:v>
                </c:pt>
                <c:pt idx="2">
                  <c:v>916</c:v>
                </c:pt>
                <c:pt idx="3">
                  <c:v>909</c:v>
                </c:pt>
                <c:pt idx="4">
                  <c:v>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FF-4C7C-9A3C-BA94A7345F42}"/>
            </c:ext>
          </c:extLst>
        </c:ser>
        <c:marker val="1"/>
        <c:axId val="38834944"/>
        <c:axId val="38836480"/>
      </c:lineChart>
      <c:catAx>
        <c:axId val="38834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6480"/>
        <c:crosses val="autoZero"/>
        <c:auto val="1"/>
        <c:lblAlgn val="ctr"/>
        <c:lblOffset val="100"/>
      </c:catAx>
      <c:valAx>
        <c:axId val="3883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3.9041351448716052E-2"/>
          <c:y val="7.1893112126416414E-2"/>
          <c:w val="0.93260627348052239"/>
          <c:h val="0.81123403324584464"/>
        </c:manualLayout>
      </c:layout>
      <c:barChart>
        <c:barDir val="col"/>
        <c:grouping val="stacked"/>
        <c:ser>
          <c:idx val="0"/>
          <c:order val="0"/>
          <c:dLbls>
            <c:txPr>
              <a:bodyPr/>
              <a:lstStyle/>
              <a:p>
                <a:pPr>
                  <a:defRPr lang="en-IN" sz="3200"/>
                </a:pPr>
                <a:endParaRPr lang="en-US"/>
              </a:p>
            </c:txPr>
            <c:showVal val="1"/>
          </c:dLbls>
          <c:cat>
            <c:strRef>
              <c:f>Sheet1!$B$3:$B$11</c:f>
              <c:strCache>
                <c:ptCount val="9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2017-2018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33</c:v>
                </c:pt>
                <c:pt idx="8">
                  <c:v>12</c:v>
                </c:pt>
              </c:numCache>
            </c:numRef>
          </c:val>
        </c:ser>
        <c:overlap val="100"/>
        <c:axId val="39209600"/>
        <c:axId val="39211392"/>
      </c:barChart>
      <c:catAx>
        <c:axId val="392096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 sz="1800"/>
            </a:pPr>
            <a:endParaRPr lang="en-US"/>
          </a:p>
        </c:txPr>
        <c:crossAx val="39211392"/>
        <c:crosses val="autoZero"/>
        <c:auto val="1"/>
        <c:lblAlgn val="ctr"/>
        <c:lblOffset val="100"/>
      </c:catAx>
      <c:valAx>
        <c:axId val="39211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 sz="2000"/>
            </a:pPr>
            <a:endParaRPr lang="en-US"/>
          </a:p>
        </c:txPr>
        <c:crossAx val="39209600"/>
        <c:crosses val="autoZero"/>
        <c:crossBetween val="between"/>
      </c:valAx>
    </c:plotArea>
    <c:plotVisOnly val="1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5A13B-B7E6-4059-9514-A524009F32A8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71CB123-4B94-4CDB-B471-2EFA5FE359D7}">
      <dgm:prSet phldrT="[Text]" custT="1"/>
      <dgm:spPr/>
      <dgm:t>
        <a:bodyPr/>
        <a:lstStyle/>
        <a:p>
          <a:r>
            <a:rPr lang="en-US" sz="2400" smtClean="0">
              <a:solidFill>
                <a:schemeClr val="bg1"/>
              </a:solidFill>
            </a:rPr>
            <a:t>Innovation</a:t>
          </a:r>
          <a:endParaRPr lang="en-IN" sz="2400">
            <a:solidFill>
              <a:schemeClr val="bg1"/>
            </a:solidFill>
          </a:endParaRPr>
        </a:p>
      </dgm:t>
    </dgm:pt>
    <dgm:pt modelId="{C7EE95C2-3400-4F44-B3F7-8C24C2472A3C}" type="parTrans" cxnId="{912CC669-7DAD-4F73-BCC1-5A49401318F8}">
      <dgm:prSet/>
      <dgm:spPr/>
      <dgm:t>
        <a:bodyPr/>
        <a:lstStyle/>
        <a:p>
          <a:endParaRPr lang="en-IN"/>
        </a:p>
      </dgm:t>
    </dgm:pt>
    <dgm:pt modelId="{7C8C84B1-5FA9-496B-A797-2F825F39023B}" type="sibTrans" cxnId="{912CC669-7DAD-4F73-BCC1-5A49401318F8}">
      <dgm:prSet/>
      <dgm:spPr/>
      <dgm:t>
        <a:bodyPr/>
        <a:lstStyle/>
        <a:p>
          <a:endParaRPr lang="en-IN"/>
        </a:p>
      </dgm:t>
    </dgm:pt>
    <dgm:pt modelId="{7573F3BD-7B89-4A7B-A5B0-60737F4860CD}">
      <dgm:prSet phldrT="[Text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Demand </a:t>
          </a:r>
        </a:p>
        <a:p>
          <a:r>
            <a:rPr lang="en-US" sz="2000" b="1" smtClean="0">
              <a:solidFill>
                <a:schemeClr val="tx1"/>
              </a:solidFill>
            </a:rPr>
            <a:t>Side</a:t>
          </a:r>
          <a:endParaRPr lang="en-IN" sz="2000" b="1">
            <a:solidFill>
              <a:schemeClr val="tx1"/>
            </a:solidFill>
          </a:endParaRPr>
        </a:p>
      </dgm:t>
    </dgm:pt>
    <dgm:pt modelId="{161AE5BB-F263-4660-800A-2BAE7C46FCDA}" type="parTrans" cxnId="{67D1DDAF-ED3D-487D-97CB-7EF85311EF9C}">
      <dgm:prSet/>
      <dgm:spPr/>
      <dgm:t>
        <a:bodyPr/>
        <a:lstStyle/>
        <a:p>
          <a:endParaRPr lang="en-IN"/>
        </a:p>
      </dgm:t>
    </dgm:pt>
    <dgm:pt modelId="{A0FAE2DF-2B7A-4246-A47B-B95E38995B65}" type="sibTrans" cxnId="{67D1DDAF-ED3D-487D-97CB-7EF85311EF9C}">
      <dgm:prSet/>
      <dgm:spPr/>
      <dgm:t>
        <a:bodyPr/>
        <a:lstStyle/>
        <a:p>
          <a:endParaRPr lang="en-IN"/>
        </a:p>
      </dgm:t>
    </dgm:pt>
    <dgm:pt modelId="{EADC942F-BD6C-465D-9DFF-986C0B45F3A0}">
      <dgm:prSet phldrT="[Text]" custT="1"/>
      <dgm:spPr/>
      <dgm:t>
        <a:bodyPr/>
        <a:lstStyle/>
        <a:p>
          <a:r>
            <a:rPr lang="en-US" sz="1400" smtClean="0"/>
            <a:t>Community Mobilization</a:t>
          </a:r>
          <a:endParaRPr lang="en-IN" sz="1400"/>
        </a:p>
      </dgm:t>
    </dgm:pt>
    <dgm:pt modelId="{5211EB0A-3B68-4B26-9DD3-F88051F8D76F}" type="parTrans" cxnId="{4866CE04-D985-4101-BD8A-BEEF79A3F9F5}">
      <dgm:prSet/>
      <dgm:spPr/>
      <dgm:t>
        <a:bodyPr/>
        <a:lstStyle/>
        <a:p>
          <a:endParaRPr lang="en-IN"/>
        </a:p>
      </dgm:t>
    </dgm:pt>
    <dgm:pt modelId="{EF9192CD-4D60-46A2-B7D8-91A3DFFBC472}" type="sibTrans" cxnId="{4866CE04-D985-4101-BD8A-BEEF79A3F9F5}">
      <dgm:prSet/>
      <dgm:spPr/>
      <dgm:t>
        <a:bodyPr/>
        <a:lstStyle/>
        <a:p>
          <a:endParaRPr lang="en-IN"/>
        </a:p>
      </dgm:t>
    </dgm:pt>
    <dgm:pt modelId="{9926035F-C7DC-4052-8CE3-3651E9EB2AD4}">
      <dgm:prSet phldrT="[Text]" custT="1"/>
      <dgm:spPr/>
      <dgm:t>
        <a:bodyPr/>
        <a:lstStyle/>
        <a:p>
          <a:r>
            <a:rPr lang="en-US" sz="1400" smtClean="0"/>
            <a:t>Revamped Mukhbir Yojna</a:t>
          </a:r>
          <a:endParaRPr lang="en-IN" sz="1400"/>
        </a:p>
      </dgm:t>
    </dgm:pt>
    <dgm:pt modelId="{198048CA-38F4-4FB1-B7D6-9101D65883F7}" type="parTrans" cxnId="{ECABAB6A-FE31-453D-B656-68F27DB59C3E}">
      <dgm:prSet/>
      <dgm:spPr/>
      <dgm:t>
        <a:bodyPr/>
        <a:lstStyle/>
        <a:p>
          <a:endParaRPr lang="en-IN"/>
        </a:p>
      </dgm:t>
    </dgm:pt>
    <dgm:pt modelId="{B75695E5-2A95-4BC2-93EC-28F64E091260}" type="sibTrans" cxnId="{ECABAB6A-FE31-453D-B656-68F27DB59C3E}">
      <dgm:prSet/>
      <dgm:spPr/>
      <dgm:t>
        <a:bodyPr/>
        <a:lstStyle/>
        <a:p>
          <a:endParaRPr lang="en-IN"/>
        </a:p>
      </dgm:t>
    </dgm:pt>
    <dgm:pt modelId="{EB8C4C34-4FDA-4603-B77E-C1651CEAEE20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</a:rPr>
            <a:t>Supply </a:t>
          </a:r>
        </a:p>
        <a:p>
          <a:r>
            <a:rPr lang="en-US" sz="2400" b="1" smtClean="0">
              <a:solidFill>
                <a:schemeClr val="tx1"/>
              </a:solidFill>
            </a:rPr>
            <a:t>Side</a:t>
          </a:r>
          <a:endParaRPr lang="en-IN" sz="2400" b="1">
            <a:solidFill>
              <a:schemeClr val="tx1"/>
            </a:solidFill>
          </a:endParaRPr>
        </a:p>
      </dgm:t>
    </dgm:pt>
    <dgm:pt modelId="{3A363F17-A816-4B29-B1DE-A1AEC096D660}" type="parTrans" cxnId="{59077DC0-1140-4D11-8770-35A55446FD80}">
      <dgm:prSet/>
      <dgm:spPr/>
      <dgm:t>
        <a:bodyPr/>
        <a:lstStyle/>
        <a:p>
          <a:endParaRPr lang="en-IN"/>
        </a:p>
      </dgm:t>
    </dgm:pt>
    <dgm:pt modelId="{6022E108-D60D-4FF5-BA62-144FE86410A4}" type="sibTrans" cxnId="{59077DC0-1140-4D11-8770-35A55446FD80}">
      <dgm:prSet/>
      <dgm:spPr/>
      <dgm:t>
        <a:bodyPr/>
        <a:lstStyle/>
        <a:p>
          <a:endParaRPr lang="en-IN"/>
        </a:p>
      </dgm:t>
    </dgm:pt>
    <dgm:pt modelId="{F4E98DBE-9216-4E44-ADA8-EC6E59DA2974}">
      <dgm:prSet phldrT="[Text]" custT="1"/>
      <dgm:spPr/>
      <dgm:t>
        <a:bodyPr/>
        <a:lstStyle/>
        <a:p>
          <a:r>
            <a:rPr lang="en-US" sz="1400" smtClean="0"/>
            <a:t>PBI</a:t>
          </a:r>
          <a:endParaRPr lang="en-IN" sz="1400"/>
        </a:p>
      </dgm:t>
    </dgm:pt>
    <dgm:pt modelId="{B828016C-2D86-46D4-9851-C26C49A2C5F3}" type="parTrans" cxnId="{E422CAC7-86C1-4FF6-B746-CD553B07B015}">
      <dgm:prSet/>
      <dgm:spPr/>
      <dgm:t>
        <a:bodyPr/>
        <a:lstStyle/>
        <a:p>
          <a:endParaRPr lang="en-IN"/>
        </a:p>
      </dgm:t>
    </dgm:pt>
    <dgm:pt modelId="{EA212E9C-3F14-4148-9063-E3796DEF13D2}" type="sibTrans" cxnId="{E422CAC7-86C1-4FF6-B746-CD553B07B015}">
      <dgm:prSet/>
      <dgm:spPr/>
      <dgm:t>
        <a:bodyPr/>
        <a:lstStyle/>
        <a:p>
          <a:endParaRPr lang="en-IN"/>
        </a:p>
      </dgm:t>
    </dgm:pt>
    <dgm:pt modelId="{A7A0626E-526B-46E1-B314-E080B7C84030}">
      <dgm:prSet phldrT="[Text]" custT="1"/>
      <dgm:spPr/>
      <dgm:t>
        <a:bodyPr/>
        <a:lstStyle/>
        <a:p>
          <a:r>
            <a:rPr lang="en-US" sz="1400" smtClean="0"/>
            <a:t>Beti Janam Badhai Sandesh</a:t>
          </a:r>
          <a:endParaRPr lang="en-IN" sz="1400"/>
        </a:p>
      </dgm:t>
    </dgm:pt>
    <dgm:pt modelId="{1B3AAD8F-5B26-4F44-9E63-4CCDC8ACDA38}" type="parTrans" cxnId="{DA479736-C636-400E-BF38-B6FBA64F060E}">
      <dgm:prSet/>
      <dgm:spPr/>
      <dgm:t>
        <a:bodyPr/>
        <a:lstStyle/>
        <a:p>
          <a:endParaRPr lang="en-IN"/>
        </a:p>
      </dgm:t>
    </dgm:pt>
    <dgm:pt modelId="{F8FAA188-5CA6-406A-B01D-B13C3B92ED54}" type="sibTrans" cxnId="{DA479736-C636-400E-BF38-B6FBA64F060E}">
      <dgm:prSet/>
      <dgm:spPr/>
      <dgm:t>
        <a:bodyPr/>
        <a:lstStyle/>
        <a:p>
          <a:endParaRPr lang="en-IN"/>
        </a:p>
      </dgm:t>
    </dgm:pt>
    <dgm:pt modelId="{32A9379A-D79A-4279-8DCE-D04446C52123}">
      <dgm:prSet phldrT="[Text]" custT="1"/>
      <dgm:spPr/>
      <dgm:t>
        <a:bodyPr/>
        <a:lstStyle/>
        <a:p>
          <a:r>
            <a:rPr lang="en-US" sz="1400" smtClean="0"/>
            <a:t>104/108 Toll Free Services</a:t>
          </a:r>
          <a:endParaRPr lang="en-IN" sz="1400"/>
        </a:p>
      </dgm:t>
    </dgm:pt>
    <dgm:pt modelId="{D4ADC751-7730-47B7-99C9-FCF8209D8B99}" type="parTrans" cxnId="{BA52F5A2-FECF-43A2-A067-B485F2BDE39D}">
      <dgm:prSet/>
      <dgm:spPr/>
      <dgm:t>
        <a:bodyPr/>
        <a:lstStyle/>
        <a:p>
          <a:endParaRPr lang="en-IN"/>
        </a:p>
      </dgm:t>
    </dgm:pt>
    <dgm:pt modelId="{E905503C-201C-45B9-A4C9-1DB742F9AE18}" type="sibTrans" cxnId="{BA52F5A2-FECF-43A2-A067-B485F2BDE39D}">
      <dgm:prSet/>
      <dgm:spPr/>
      <dgm:t>
        <a:bodyPr/>
        <a:lstStyle/>
        <a:p>
          <a:endParaRPr lang="en-IN"/>
        </a:p>
      </dgm:t>
    </dgm:pt>
    <dgm:pt modelId="{C7C1F9F0-89FD-4E6F-A646-CE8C7017F6D0}">
      <dgm:prSet phldrT="[Text]" custT="1"/>
      <dgm:spPr/>
      <dgm:t>
        <a:bodyPr/>
        <a:lstStyle/>
        <a:p>
          <a:r>
            <a:rPr lang="en-US" sz="1400" smtClean="0"/>
            <a:t>Rajshree Yojana</a:t>
          </a:r>
          <a:endParaRPr lang="en-IN" sz="1400"/>
        </a:p>
      </dgm:t>
    </dgm:pt>
    <dgm:pt modelId="{973640AE-8310-4A07-971A-51D6729E3E16}" type="parTrans" cxnId="{5EF1E912-F7B8-4CDD-9526-DB8675BA5892}">
      <dgm:prSet/>
      <dgm:spPr/>
      <dgm:t>
        <a:bodyPr/>
        <a:lstStyle/>
        <a:p>
          <a:endParaRPr lang="en-IN"/>
        </a:p>
      </dgm:t>
    </dgm:pt>
    <dgm:pt modelId="{167FFA49-6B50-4DB4-95F9-5E783C5EA234}" type="sibTrans" cxnId="{5EF1E912-F7B8-4CDD-9526-DB8675BA5892}">
      <dgm:prSet/>
      <dgm:spPr/>
      <dgm:t>
        <a:bodyPr/>
        <a:lstStyle/>
        <a:p>
          <a:endParaRPr lang="en-IN"/>
        </a:p>
      </dgm:t>
    </dgm:pt>
    <dgm:pt modelId="{8B7E9281-F529-4DF4-A30E-695E06348272}">
      <dgm:prSet phldrT="[Text]" custT="1"/>
      <dgm:spPr/>
      <dgm:t>
        <a:bodyPr/>
        <a:lstStyle/>
        <a:p>
          <a:r>
            <a:rPr lang="en-US" sz="1400" smtClean="0"/>
            <a:t>Impact Software</a:t>
          </a:r>
          <a:endParaRPr lang="en-IN" sz="1400"/>
        </a:p>
      </dgm:t>
    </dgm:pt>
    <dgm:pt modelId="{CE761C32-B886-4784-B65A-FDAE8AEC9A39}" type="parTrans" cxnId="{4C265136-45A7-4DB2-9F9F-ABCBDC6557B0}">
      <dgm:prSet/>
      <dgm:spPr/>
      <dgm:t>
        <a:bodyPr/>
        <a:lstStyle/>
        <a:p>
          <a:endParaRPr lang="en-IN"/>
        </a:p>
      </dgm:t>
    </dgm:pt>
    <dgm:pt modelId="{1685ACA4-919E-487C-B60A-8DF3162CF464}" type="sibTrans" cxnId="{4C265136-45A7-4DB2-9F9F-ABCBDC6557B0}">
      <dgm:prSet/>
      <dgm:spPr/>
      <dgm:t>
        <a:bodyPr/>
        <a:lstStyle/>
        <a:p>
          <a:endParaRPr lang="en-IN"/>
        </a:p>
      </dgm:t>
    </dgm:pt>
    <dgm:pt modelId="{A3B56E68-BB48-4411-B7E1-ACE95A238BE8}">
      <dgm:prSet phldrT="[Text]" custT="1"/>
      <dgm:spPr/>
      <dgm:t>
        <a:bodyPr/>
        <a:lstStyle/>
        <a:p>
          <a:r>
            <a:rPr lang="en-US" sz="1400" smtClean="0"/>
            <a:t>Strict Monitoring of Tracking Devices</a:t>
          </a:r>
          <a:endParaRPr lang="en-IN" sz="1400"/>
        </a:p>
      </dgm:t>
    </dgm:pt>
    <dgm:pt modelId="{3F7951DF-15AF-42C7-BEB8-2BC149F8DEBE}" type="parTrans" cxnId="{0BF490AF-5C18-4A0E-AE4E-0CB1241B7B9B}">
      <dgm:prSet/>
      <dgm:spPr/>
      <dgm:t>
        <a:bodyPr/>
        <a:lstStyle/>
        <a:p>
          <a:endParaRPr lang="en-IN"/>
        </a:p>
      </dgm:t>
    </dgm:pt>
    <dgm:pt modelId="{C2B8329F-0AE5-4E2D-9845-1EDBCFC7358B}" type="sibTrans" cxnId="{0BF490AF-5C18-4A0E-AE4E-0CB1241B7B9B}">
      <dgm:prSet/>
      <dgm:spPr/>
      <dgm:t>
        <a:bodyPr/>
        <a:lstStyle/>
        <a:p>
          <a:endParaRPr lang="en-IN"/>
        </a:p>
      </dgm:t>
    </dgm:pt>
    <dgm:pt modelId="{C7931783-6BF9-4BDF-8ED2-CA813D74EF5B}">
      <dgm:prSet phldrT="[Text]" custT="1"/>
      <dgm:spPr/>
      <dgm:t>
        <a:bodyPr/>
        <a:lstStyle/>
        <a:p>
          <a:r>
            <a:rPr lang="en-US" sz="1400" smtClean="0"/>
            <a:t>Maximum use of technology</a:t>
          </a:r>
          <a:endParaRPr lang="en-IN" sz="1400"/>
        </a:p>
      </dgm:t>
    </dgm:pt>
    <dgm:pt modelId="{29FDFA37-A390-4A41-A127-4F0179C70631}" type="parTrans" cxnId="{FBD62898-E3AA-4E51-A3D3-7B5EEE8ACC40}">
      <dgm:prSet/>
      <dgm:spPr/>
      <dgm:t>
        <a:bodyPr/>
        <a:lstStyle/>
        <a:p>
          <a:endParaRPr lang="en-IN"/>
        </a:p>
      </dgm:t>
    </dgm:pt>
    <dgm:pt modelId="{C14BD625-69FB-454A-833D-61F4FC4138B9}" type="sibTrans" cxnId="{FBD62898-E3AA-4E51-A3D3-7B5EEE8ACC40}">
      <dgm:prSet/>
      <dgm:spPr/>
      <dgm:t>
        <a:bodyPr/>
        <a:lstStyle/>
        <a:p>
          <a:endParaRPr lang="en-IN"/>
        </a:p>
      </dgm:t>
    </dgm:pt>
    <dgm:pt modelId="{E7688448-C242-443D-91F0-ADD8D4FD438B}">
      <dgm:prSet phldrT="[Text]" custT="1"/>
      <dgm:spPr/>
      <dgm:t>
        <a:bodyPr/>
        <a:lstStyle/>
        <a:p>
          <a:r>
            <a:rPr lang="en-US" sz="1400" smtClean="0"/>
            <a:t>Red Alert SMS System</a:t>
          </a:r>
          <a:endParaRPr lang="en-IN" sz="1400"/>
        </a:p>
      </dgm:t>
    </dgm:pt>
    <dgm:pt modelId="{4BFD3CA9-08C0-4DD5-9859-BB91E9D9DE5B}" type="parTrans" cxnId="{B61A20FE-57F1-41D1-B048-6CC74208B98C}">
      <dgm:prSet/>
      <dgm:spPr/>
      <dgm:t>
        <a:bodyPr/>
        <a:lstStyle/>
        <a:p>
          <a:endParaRPr lang="en-IN"/>
        </a:p>
      </dgm:t>
    </dgm:pt>
    <dgm:pt modelId="{81D4A9C6-F5C0-43A3-BB23-3F9ADEC2D9AA}" type="sibTrans" cxnId="{B61A20FE-57F1-41D1-B048-6CC74208B98C}">
      <dgm:prSet/>
      <dgm:spPr/>
      <dgm:t>
        <a:bodyPr/>
        <a:lstStyle/>
        <a:p>
          <a:endParaRPr lang="en-IN"/>
        </a:p>
      </dgm:t>
    </dgm:pt>
    <dgm:pt modelId="{85D6F906-20B6-4A29-9848-5DE69AD5FB06}" type="pres">
      <dgm:prSet presAssocID="{A1E5A13B-B7E6-4059-9514-A524009F32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DC23A06-2308-49EC-8755-405DACA27F0A}" type="pres">
      <dgm:prSet presAssocID="{A71CB123-4B94-4CDB-B471-2EFA5FE359D7}" presName="root1" presStyleCnt="0"/>
      <dgm:spPr/>
    </dgm:pt>
    <dgm:pt modelId="{78A612CC-95DD-44AD-AEED-24211D2E6C3C}" type="pres">
      <dgm:prSet presAssocID="{A71CB123-4B94-4CDB-B471-2EFA5FE359D7}" presName="LevelOneTextNode" presStyleLbl="node0" presStyleIdx="0" presStyleCnt="1" custScaleX="142210" custScaleY="233532" custLinFactX="-51193" custLinFactNeighborX="-100000" custLinFactNeighborY="-54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269844-0706-47BD-A78B-788793A957F5}" type="pres">
      <dgm:prSet presAssocID="{A71CB123-4B94-4CDB-B471-2EFA5FE359D7}" presName="level2hierChild" presStyleCnt="0"/>
      <dgm:spPr/>
    </dgm:pt>
    <dgm:pt modelId="{FB057255-708F-440F-BE46-1E0C8CED1047}" type="pres">
      <dgm:prSet presAssocID="{161AE5BB-F263-4660-800A-2BAE7C46FCDA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4D5C79D6-E7DE-4E7F-B365-AEEFCF66E8CD}" type="pres">
      <dgm:prSet presAssocID="{161AE5BB-F263-4660-800A-2BAE7C46FCDA}" presName="connTx" presStyleLbl="parChTrans1D2" presStyleIdx="0" presStyleCnt="2"/>
      <dgm:spPr/>
      <dgm:t>
        <a:bodyPr/>
        <a:lstStyle/>
        <a:p>
          <a:endParaRPr lang="en-IN"/>
        </a:p>
      </dgm:t>
    </dgm:pt>
    <dgm:pt modelId="{0F09C957-76BF-4BC5-AD02-35388B5A22C1}" type="pres">
      <dgm:prSet presAssocID="{7573F3BD-7B89-4A7B-A5B0-60737F4860CD}" presName="root2" presStyleCnt="0"/>
      <dgm:spPr/>
    </dgm:pt>
    <dgm:pt modelId="{899D1B70-307A-437E-A2BF-360F61C82FB1}" type="pres">
      <dgm:prSet presAssocID="{7573F3BD-7B89-4A7B-A5B0-60737F4860CD}" presName="LevelTwoTextNode" presStyleLbl="node2" presStyleIdx="0" presStyleCnt="2" custScaleY="217681" custLinFactX="-14278" custLinFactY="2267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C49B974-8484-4E2B-829D-C22E0D9DE0FD}" type="pres">
      <dgm:prSet presAssocID="{7573F3BD-7B89-4A7B-A5B0-60737F4860CD}" presName="level3hierChild" presStyleCnt="0"/>
      <dgm:spPr/>
    </dgm:pt>
    <dgm:pt modelId="{ADF8C9C7-36F8-4231-BAA9-D362F5348D13}" type="pres">
      <dgm:prSet presAssocID="{5211EB0A-3B68-4B26-9DD3-F88051F8D76F}" presName="conn2-1" presStyleLbl="parChTrans1D3" presStyleIdx="0" presStyleCnt="10"/>
      <dgm:spPr/>
      <dgm:t>
        <a:bodyPr/>
        <a:lstStyle/>
        <a:p>
          <a:endParaRPr lang="en-IN"/>
        </a:p>
      </dgm:t>
    </dgm:pt>
    <dgm:pt modelId="{4D14B6A6-A2E6-4457-99E1-7653045A8EEF}" type="pres">
      <dgm:prSet presAssocID="{5211EB0A-3B68-4B26-9DD3-F88051F8D76F}" presName="connTx" presStyleLbl="parChTrans1D3" presStyleIdx="0" presStyleCnt="10"/>
      <dgm:spPr/>
      <dgm:t>
        <a:bodyPr/>
        <a:lstStyle/>
        <a:p>
          <a:endParaRPr lang="en-IN"/>
        </a:p>
      </dgm:t>
    </dgm:pt>
    <dgm:pt modelId="{33EDAB26-A21C-4EDC-AC76-E44ACA7C460D}" type="pres">
      <dgm:prSet presAssocID="{EADC942F-BD6C-465D-9DFF-986C0B45F3A0}" presName="root2" presStyleCnt="0"/>
      <dgm:spPr/>
    </dgm:pt>
    <dgm:pt modelId="{A202012C-5579-4195-A031-593670E31A75}" type="pres">
      <dgm:prSet presAssocID="{EADC942F-BD6C-465D-9DFF-986C0B45F3A0}" presName="LevelTwoTextNode" presStyleLbl="node3" presStyleIdx="0" presStyleCnt="10" custLinFactNeighborX="-69872" custLinFactNeighborY="3888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801C44-2480-4A25-8456-15CED9DA7854}" type="pres">
      <dgm:prSet presAssocID="{EADC942F-BD6C-465D-9DFF-986C0B45F3A0}" presName="level3hierChild" presStyleCnt="0"/>
      <dgm:spPr/>
    </dgm:pt>
    <dgm:pt modelId="{727BD704-61FF-4C23-88B5-23CB1D05C602}" type="pres">
      <dgm:prSet presAssocID="{198048CA-38F4-4FB1-B7D6-9101D65883F7}" presName="conn2-1" presStyleLbl="parChTrans1D3" presStyleIdx="1" presStyleCnt="10"/>
      <dgm:spPr/>
      <dgm:t>
        <a:bodyPr/>
        <a:lstStyle/>
        <a:p>
          <a:endParaRPr lang="en-IN"/>
        </a:p>
      </dgm:t>
    </dgm:pt>
    <dgm:pt modelId="{B29DF07B-1B43-48EC-AD8D-67065E10E597}" type="pres">
      <dgm:prSet presAssocID="{198048CA-38F4-4FB1-B7D6-9101D65883F7}" presName="connTx" presStyleLbl="parChTrans1D3" presStyleIdx="1" presStyleCnt="10"/>
      <dgm:spPr/>
      <dgm:t>
        <a:bodyPr/>
        <a:lstStyle/>
        <a:p>
          <a:endParaRPr lang="en-IN"/>
        </a:p>
      </dgm:t>
    </dgm:pt>
    <dgm:pt modelId="{5F6A4C7D-4B59-4909-9054-396D7007509B}" type="pres">
      <dgm:prSet presAssocID="{9926035F-C7DC-4052-8CE3-3651E9EB2AD4}" presName="root2" presStyleCnt="0"/>
      <dgm:spPr/>
    </dgm:pt>
    <dgm:pt modelId="{8E0045D1-BF8B-495B-9EDB-CBF05658B1BA}" type="pres">
      <dgm:prSet presAssocID="{9926035F-C7DC-4052-8CE3-3651E9EB2AD4}" presName="LevelTwoTextNode" presStyleLbl="node3" presStyleIdx="1" presStyleCnt="10" custLinFactNeighborX="84440" custLinFactNeighborY="-3586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4A25411-593C-4A06-BF6D-C1B2DCA1BE15}" type="pres">
      <dgm:prSet presAssocID="{9926035F-C7DC-4052-8CE3-3651E9EB2AD4}" presName="level3hierChild" presStyleCnt="0"/>
      <dgm:spPr/>
    </dgm:pt>
    <dgm:pt modelId="{DBB7E6BE-0EBF-4B42-AEBE-535275D3C786}" type="pres">
      <dgm:prSet presAssocID="{1B3AAD8F-5B26-4F44-9E63-4CCDC8ACDA38}" presName="conn2-1" presStyleLbl="parChTrans1D3" presStyleIdx="2" presStyleCnt="10"/>
      <dgm:spPr/>
      <dgm:t>
        <a:bodyPr/>
        <a:lstStyle/>
        <a:p>
          <a:endParaRPr lang="en-IN"/>
        </a:p>
      </dgm:t>
    </dgm:pt>
    <dgm:pt modelId="{49A29EE1-0ADB-4920-B0F1-AA38BC2DAFAF}" type="pres">
      <dgm:prSet presAssocID="{1B3AAD8F-5B26-4F44-9E63-4CCDC8ACDA38}" presName="connTx" presStyleLbl="parChTrans1D3" presStyleIdx="2" presStyleCnt="10"/>
      <dgm:spPr/>
      <dgm:t>
        <a:bodyPr/>
        <a:lstStyle/>
        <a:p>
          <a:endParaRPr lang="en-IN"/>
        </a:p>
      </dgm:t>
    </dgm:pt>
    <dgm:pt modelId="{7544652E-49A6-4AEE-BB77-A0214435AFA7}" type="pres">
      <dgm:prSet presAssocID="{A7A0626E-526B-46E1-B314-E080B7C84030}" presName="root2" presStyleCnt="0"/>
      <dgm:spPr/>
    </dgm:pt>
    <dgm:pt modelId="{D0CC9413-5043-4D73-A70C-E733288837D7}" type="pres">
      <dgm:prSet presAssocID="{A7A0626E-526B-46E1-B314-E080B7C84030}" presName="LevelTwoTextNode" presStyleLbl="node3" presStyleIdx="2" presStyleCnt="10" custLinFactX="71660" custLinFactNeighborX="100000" custLinFactNeighborY="-1667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7F77745-707E-4581-8AD7-C52BC64D4FC5}" type="pres">
      <dgm:prSet presAssocID="{A7A0626E-526B-46E1-B314-E080B7C84030}" presName="level3hierChild" presStyleCnt="0"/>
      <dgm:spPr/>
    </dgm:pt>
    <dgm:pt modelId="{4D665421-E512-4AB0-B256-E0E6F203750F}" type="pres">
      <dgm:prSet presAssocID="{D4ADC751-7730-47B7-99C9-FCF8209D8B99}" presName="conn2-1" presStyleLbl="parChTrans1D3" presStyleIdx="3" presStyleCnt="10"/>
      <dgm:spPr/>
      <dgm:t>
        <a:bodyPr/>
        <a:lstStyle/>
        <a:p>
          <a:endParaRPr lang="en-IN"/>
        </a:p>
      </dgm:t>
    </dgm:pt>
    <dgm:pt modelId="{03AD2A55-8411-4B35-9D9B-E4E32D53E6E7}" type="pres">
      <dgm:prSet presAssocID="{D4ADC751-7730-47B7-99C9-FCF8209D8B99}" presName="connTx" presStyleLbl="parChTrans1D3" presStyleIdx="3" presStyleCnt="10"/>
      <dgm:spPr/>
      <dgm:t>
        <a:bodyPr/>
        <a:lstStyle/>
        <a:p>
          <a:endParaRPr lang="en-IN"/>
        </a:p>
      </dgm:t>
    </dgm:pt>
    <dgm:pt modelId="{E52E6D0A-60CD-428A-99FD-6E4950634597}" type="pres">
      <dgm:prSet presAssocID="{32A9379A-D79A-4279-8DCE-D04446C52123}" presName="root2" presStyleCnt="0"/>
      <dgm:spPr/>
    </dgm:pt>
    <dgm:pt modelId="{CB0423EE-C118-4C47-A2B5-297A331D3B33}" type="pres">
      <dgm:prSet presAssocID="{32A9379A-D79A-4279-8DCE-D04446C52123}" presName="LevelTwoTextNode" presStyleLbl="node3" presStyleIdx="3" presStyleCnt="10" custLinFactX="58241" custLinFactNeighborX="100000" custLinFactNeighborY="2934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7B96282-624C-4E2A-BDF2-1DCD2ED8F1A7}" type="pres">
      <dgm:prSet presAssocID="{32A9379A-D79A-4279-8DCE-D04446C52123}" presName="level3hierChild" presStyleCnt="0"/>
      <dgm:spPr/>
    </dgm:pt>
    <dgm:pt modelId="{CA131F5B-750F-4B50-9E76-DF946A801A74}" type="pres">
      <dgm:prSet presAssocID="{973640AE-8310-4A07-971A-51D6729E3E16}" presName="conn2-1" presStyleLbl="parChTrans1D3" presStyleIdx="4" presStyleCnt="10"/>
      <dgm:spPr/>
      <dgm:t>
        <a:bodyPr/>
        <a:lstStyle/>
        <a:p>
          <a:endParaRPr lang="en-IN"/>
        </a:p>
      </dgm:t>
    </dgm:pt>
    <dgm:pt modelId="{7020D6DF-B66B-44EC-B91F-88A0686115CF}" type="pres">
      <dgm:prSet presAssocID="{973640AE-8310-4A07-971A-51D6729E3E16}" presName="connTx" presStyleLbl="parChTrans1D3" presStyleIdx="4" presStyleCnt="10"/>
      <dgm:spPr/>
      <dgm:t>
        <a:bodyPr/>
        <a:lstStyle/>
        <a:p>
          <a:endParaRPr lang="en-IN"/>
        </a:p>
      </dgm:t>
    </dgm:pt>
    <dgm:pt modelId="{8AEE0871-3A90-434C-ABBE-C1FD98267F8F}" type="pres">
      <dgm:prSet presAssocID="{C7C1F9F0-89FD-4E6F-A646-CE8C7017F6D0}" presName="root2" presStyleCnt="0"/>
      <dgm:spPr/>
    </dgm:pt>
    <dgm:pt modelId="{34618A62-8E7E-4230-AD69-6614328D2A75}" type="pres">
      <dgm:prSet presAssocID="{C7C1F9F0-89FD-4E6F-A646-CE8C7017F6D0}" presName="LevelTwoTextNode" presStyleLbl="node3" presStyleIdx="4" presStyleCnt="10" custLinFactNeighborX="50894" custLinFactNeighborY="4852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7FEADA9-A08A-4CA8-905F-F8E26DC6749B}" type="pres">
      <dgm:prSet presAssocID="{C7C1F9F0-89FD-4E6F-A646-CE8C7017F6D0}" presName="level3hierChild" presStyleCnt="0"/>
      <dgm:spPr/>
    </dgm:pt>
    <dgm:pt modelId="{07AEE21D-A9B5-4D6A-84CA-8B47AA6A46E6}" type="pres">
      <dgm:prSet presAssocID="{3A363F17-A816-4B29-B1DE-A1AEC096D660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E3978A67-5C7B-410E-900C-059D2B6920A8}" type="pres">
      <dgm:prSet presAssocID="{3A363F17-A816-4B29-B1DE-A1AEC096D660}" presName="connTx" presStyleLbl="parChTrans1D2" presStyleIdx="1" presStyleCnt="2"/>
      <dgm:spPr/>
      <dgm:t>
        <a:bodyPr/>
        <a:lstStyle/>
        <a:p>
          <a:endParaRPr lang="en-IN"/>
        </a:p>
      </dgm:t>
    </dgm:pt>
    <dgm:pt modelId="{8545C542-E716-4D90-BD9C-65C4A40E8815}" type="pres">
      <dgm:prSet presAssocID="{EB8C4C34-4FDA-4603-B77E-C1651CEAEE20}" presName="root2" presStyleCnt="0"/>
      <dgm:spPr/>
    </dgm:pt>
    <dgm:pt modelId="{6E048B2F-5D2D-464E-B977-CADB1BB97E0A}" type="pres">
      <dgm:prSet presAssocID="{EB8C4C34-4FDA-4603-B77E-C1651CEAEE20}" presName="LevelTwoTextNode" presStyleLbl="node2" presStyleIdx="1" presStyleCnt="2" custScaleY="220114" custLinFactX="-14278" custLinFactY="-2376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8E3B209-D4E5-4054-87F6-39F3F05DAAE5}" type="pres">
      <dgm:prSet presAssocID="{EB8C4C34-4FDA-4603-B77E-C1651CEAEE20}" presName="level3hierChild" presStyleCnt="0"/>
      <dgm:spPr/>
    </dgm:pt>
    <dgm:pt modelId="{1CB3D3B2-F5BA-4FAB-9B75-DC3571843978}" type="pres">
      <dgm:prSet presAssocID="{B828016C-2D86-46D4-9851-C26C49A2C5F3}" presName="conn2-1" presStyleLbl="parChTrans1D3" presStyleIdx="5" presStyleCnt="10"/>
      <dgm:spPr/>
      <dgm:t>
        <a:bodyPr/>
        <a:lstStyle/>
        <a:p>
          <a:endParaRPr lang="en-IN"/>
        </a:p>
      </dgm:t>
    </dgm:pt>
    <dgm:pt modelId="{37DD032A-E194-4661-B001-F339E67F5D6E}" type="pres">
      <dgm:prSet presAssocID="{B828016C-2D86-46D4-9851-C26C49A2C5F3}" presName="connTx" presStyleLbl="parChTrans1D3" presStyleIdx="5" presStyleCnt="10"/>
      <dgm:spPr/>
      <dgm:t>
        <a:bodyPr/>
        <a:lstStyle/>
        <a:p>
          <a:endParaRPr lang="en-IN"/>
        </a:p>
      </dgm:t>
    </dgm:pt>
    <dgm:pt modelId="{AAAB0405-A514-4FEF-969C-4346E3743796}" type="pres">
      <dgm:prSet presAssocID="{F4E98DBE-9216-4E44-ADA8-EC6E59DA2974}" presName="root2" presStyleCnt="0"/>
      <dgm:spPr/>
    </dgm:pt>
    <dgm:pt modelId="{AF2ADB75-270E-42B2-B6A9-C04774B4CC22}" type="pres">
      <dgm:prSet presAssocID="{F4E98DBE-9216-4E44-ADA8-EC6E59DA2974}" presName="LevelTwoTextNode" presStyleLbl="node3" presStyleIdx="5" presStyleCnt="10" custLinFactNeighborX="50894" custLinFactNeighborY="8113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E10E660-7E66-490F-9576-EE38AB11A936}" type="pres">
      <dgm:prSet presAssocID="{F4E98DBE-9216-4E44-ADA8-EC6E59DA2974}" presName="level3hierChild" presStyleCnt="0"/>
      <dgm:spPr/>
    </dgm:pt>
    <dgm:pt modelId="{AA8CE1E6-3F65-4C6C-84C5-F177547D9DDB}" type="pres">
      <dgm:prSet presAssocID="{CE761C32-B886-4784-B65A-FDAE8AEC9A39}" presName="conn2-1" presStyleLbl="parChTrans1D3" presStyleIdx="6" presStyleCnt="10"/>
      <dgm:spPr/>
      <dgm:t>
        <a:bodyPr/>
        <a:lstStyle/>
        <a:p>
          <a:endParaRPr lang="en-IN"/>
        </a:p>
      </dgm:t>
    </dgm:pt>
    <dgm:pt modelId="{AEF5B2B5-5B0F-4FAD-B2B1-0B1150F26E93}" type="pres">
      <dgm:prSet presAssocID="{CE761C32-B886-4784-B65A-FDAE8AEC9A39}" presName="connTx" presStyleLbl="parChTrans1D3" presStyleIdx="6" presStyleCnt="10"/>
      <dgm:spPr/>
      <dgm:t>
        <a:bodyPr/>
        <a:lstStyle/>
        <a:p>
          <a:endParaRPr lang="en-IN"/>
        </a:p>
      </dgm:t>
    </dgm:pt>
    <dgm:pt modelId="{D50C0895-40C9-46CD-8B7B-9AB53468F1F6}" type="pres">
      <dgm:prSet presAssocID="{8B7E9281-F529-4DF4-A30E-695E06348272}" presName="root2" presStyleCnt="0"/>
      <dgm:spPr/>
    </dgm:pt>
    <dgm:pt modelId="{894D9F2F-5645-4DD7-A5E0-286DFABBAF2E}" type="pres">
      <dgm:prSet presAssocID="{8B7E9281-F529-4DF4-A30E-695E06348272}" presName="LevelTwoTextNode" presStyleLbl="node3" presStyleIdx="6" presStyleCnt="10" custScaleY="80430" custLinFactX="68761" custLinFactNeighborX="100000" custLinFactNeighborY="5843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48E9668-6EAD-4F3A-A302-7787109F72F7}" type="pres">
      <dgm:prSet presAssocID="{8B7E9281-F529-4DF4-A30E-695E06348272}" presName="level3hierChild" presStyleCnt="0"/>
      <dgm:spPr/>
    </dgm:pt>
    <dgm:pt modelId="{46EE4E65-12B1-4AB2-A0BF-AD0BA24A631C}" type="pres">
      <dgm:prSet presAssocID="{3F7951DF-15AF-42C7-BEB8-2BC149F8DEBE}" presName="conn2-1" presStyleLbl="parChTrans1D3" presStyleIdx="7" presStyleCnt="10"/>
      <dgm:spPr/>
      <dgm:t>
        <a:bodyPr/>
        <a:lstStyle/>
        <a:p>
          <a:endParaRPr lang="en-IN"/>
        </a:p>
      </dgm:t>
    </dgm:pt>
    <dgm:pt modelId="{7E876500-3A8C-4B2D-BA38-5C3984ADB907}" type="pres">
      <dgm:prSet presAssocID="{3F7951DF-15AF-42C7-BEB8-2BC149F8DEBE}" presName="connTx" presStyleLbl="parChTrans1D3" presStyleIdx="7" presStyleCnt="10"/>
      <dgm:spPr/>
      <dgm:t>
        <a:bodyPr/>
        <a:lstStyle/>
        <a:p>
          <a:endParaRPr lang="en-IN"/>
        </a:p>
      </dgm:t>
    </dgm:pt>
    <dgm:pt modelId="{B4D00C29-976D-498E-807A-55C5913CB140}" type="pres">
      <dgm:prSet presAssocID="{A3B56E68-BB48-4411-B7E1-ACE95A238BE8}" presName="root2" presStyleCnt="0"/>
      <dgm:spPr/>
    </dgm:pt>
    <dgm:pt modelId="{C931680C-A3C2-40E5-8992-A28BAE7100BE}" type="pres">
      <dgm:prSet presAssocID="{A3B56E68-BB48-4411-B7E1-ACE95A238BE8}" presName="LevelTwoTextNode" presStyleLbl="node3" presStyleIdx="7" presStyleCnt="10" custScaleY="189487" custLinFactX="68761" custLinFactY="2048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97F1B01-EEF5-45B1-84CD-CD0DAAF0653B}" type="pres">
      <dgm:prSet presAssocID="{A3B56E68-BB48-4411-B7E1-ACE95A238BE8}" presName="level3hierChild" presStyleCnt="0"/>
      <dgm:spPr/>
    </dgm:pt>
    <dgm:pt modelId="{AAAB7518-BA7B-4B24-8188-A1CC70FD2910}" type="pres">
      <dgm:prSet presAssocID="{29FDFA37-A390-4A41-A127-4F0179C70631}" presName="conn2-1" presStyleLbl="parChTrans1D3" presStyleIdx="8" presStyleCnt="10"/>
      <dgm:spPr/>
      <dgm:t>
        <a:bodyPr/>
        <a:lstStyle/>
        <a:p>
          <a:endParaRPr lang="en-IN"/>
        </a:p>
      </dgm:t>
    </dgm:pt>
    <dgm:pt modelId="{B3DC04BB-13EE-49A4-AECA-B300E984B5EC}" type="pres">
      <dgm:prSet presAssocID="{29FDFA37-A390-4A41-A127-4F0179C70631}" presName="connTx" presStyleLbl="parChTrans1D3" presStyleIdx="8" presStyleCnt="10"/>
      <dgm:spPr/>
      <dgm:t>
        <a:bodyPr/>
        <a:lstStyle/>
        <a:p>
          <a:endParaRPr lang="en-IN"/>
        </a:p>
      </dgm:t>
    </dgm:pt>
    <dgm:pt modelId="{89BC022B-B86B-4762-89C5-8BEC3EE88591}" type="pres">
      <dgm:prSet presAssocID="{C7931783-6BF9-4BDF-8ED2-CA813D74EF5B}" presName="root2" presStyleCnt="0"/>
      <dgm:spPr/>
    </dgm:pt>
    <dgm:pt modelId="{A0FB7B3B-CB95-483C-AC0A-1C6B99C74C84}" type="pres">
      <dgm:prSet presAssocID="{C7931783-6BF9-4BDF-8ED2-CA813D74EF5B}" presName="LevelTwoTextNode" presStyleLbl="node3" presStyleIdx="8" presStyleCnt="10" custLinFactNeighborX="39381" custLinFactNeighborY="7942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B11E326-63F3-414F-B757-606FF606E70A}" type="pres">
      <dgm:prSet presAssocID="{C7931783-6BF9-4BDF-8ED2-CA813D74EF5B}" presName="level3hierChild" presStyleCnt="0"/>
      <dgm:spPr/>
    </dgm:pt>
    <dgm:pt modelId="{A2A6551E-3918-49E8-B706-2FFF99A449D0}" type="pres">
      <dgm:prSet presAssocID="{4BFD3CA9-08C0-4DD5-9859-BB91E9D9DE5B}" presName="conn2-1" presStyleLbl="parChTrans1D3" presStyleIdx="9" presStyleCnt="10"/>
      <dgm:spPr/>
      <dgm:t>
        <a:bodyPr/>
        <a:lstStyle/>
        <a:p>
          <a:endParaRPr lang="en-IN"/>
        </a:p>
      </dgm:t>
    </dgm:pt>
    <dgm:pt modelId="{83AC5C96-0B0B-4327-A84C-ADB5108C6D74}" type="pres">
      <dgm:prSet presAssocID="{4BFD3CA9-08C0-4DD5-9859-BB91E9D9DE5B}" presName="connTx" presStyleLbl="parChTrans1D3" presStyleIdx="9" presStyleCnt="10"/>
      <dgm:spPr/>
      <dgm:t>
        <a:bodyPr/>
        <a:lstStyle/>
        <a:p>
          <a:endParaRPr lang="en-IN"/>
        </a:p>
      </dgm:t>
    </dgm:pt>
    <dgm:pt modelId="{346E344C-026B-451F-9E5F-DDDE1DB05051}" type="pres">
      <dgm:prSet presAssocID="{E7688448-C242-443D-91F0-ADD8D4FD438B}" presName="root2" presStyleCnt="0"/>
      <dgm:spPr/>
    </dgm:pt>
    <dgm:pt modelId="{E99522A0-E4BA-495D-BA95-D37715914493}" type="pres">
      <dgm:prSet presAssocID="{E7688448-C242-443D-91F0-ADD8D4FD438B}" presName="LevelTwoTextNode" presStyleLbl="node3" presStyleIdx="9" presStyleCnt="10" custLinFactX="-3418" custLinFactNeighborX="-100000" custLinFactNeighborY="-3281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CE002EF-D34E-4364-9459-B842D3CB4177}" type="pres">
      <dgm:prSet presAssocID="{E7688448-C242-443D-91F0-ADD8D4FD438B}" presName="level3hierChild" presStyleCnt="0"/>
      <dgm:spPr/>
    </dgm:pt>
  </dgm:ptLst>
  <dgm:cxnLst>
    <dgm:cxn modelId="{8C0E307D-567B-447D-BE74-DE1A3A2A5E71}" type="presOf" srcId="{EB8C4C34-4FDA-4603-B77E-C1651CEAEE20}" destId="{6E048B2F-5D2D-464E-B977-CADB1BB97E0A}" srcOrd="0" destOrd="0" presId="urn:microsoft.com/office/officeart/2005/8/layout/hierarchy2"/>
    <dgm:cxn modelId="{4866CE04-D985-4101-BD8A-BEEF79A3F9F5}" srcId="{7573F3BD-7B89-4A7B-A5B0-60737F4860CD}" destId="{EADC942F-BD6C-465D-9DFF-986C0B45F3A0}" srcOrd="0" destOrd="0" parTransId="{5211EB0A-3B68-4B26-9DD3-F88051F8D76F}" sibTransId="{EF9192CD-4D60-46A2-B7D8-91A3DFFBC472}"/>
    <dgm:cxn modelId="{0BF490AF-5C18-4A0E-AE4E-0CB1241B7B9B}" srcId="{EB8C4C34-4FDA-4603-B77E-C1651CEAEE20}" destId="{A3B56E68-BB48-4411-B7E1-ACE95A238BE8}" srcOrd="2" destOrd="0" parTransId="{3F7951DF-15AF-42C7-BEB8-2BC149F8DEBE}" sibTransId="{C2B8329F-0AE5-4E2D-9845-1EDBCFC7358B}"/>
    <dgm:cxn modelId="{E07F135C-ED35-4C04-89CD-B5CBAB8140C7}" type="presOf" srcId="{CE761C32-B886-4784-B65A-FDAE8AEC9A39}" destId="{AEF5B2B5-5B0F-4FAD-B2B1-0B1150F26E93}" srcOrd="1" destOrd="0" presId="urn:microsoft.com/office/officeart/2005/8/layout/hierarchy2"/>
    <dgm:cxn modelId="{7181CEDB-3BA5-4A32-AE17-71C809B283EC}" type="presOf" srcId="{CE761C32-B886-4784-B65A-FDAE8AEC9A39}" destId="{AA8CE1E6-3F65-4C6C-84C5-F177547D9DDB}" srcOrd="0" destOrd="0" presId="urn:microsoft.com/office/officeart/2005/8/layout/hierarchy2"/>
    <dgm:cxn modelId="{E00E483F-5C7A-4788-9D4E-16085F0E03BA}" type="presOf" srcId="{F4E98DBE-9216-4E44-ADA8-EC6E59DA2974}" destId="{AF2ADB75-270E-42B2-B6A9-C04774B4CC22}" srcOrd="0" destOrd="0" presId="urn:microsoft.com/office/officeart/2005/8/layout/hierarchy2"/>
    <dgm:cxn modelId="{E422CAC7-86C1-4FF6-B746-CD553B07B015}" srcId="{EB8C4C34-4FDA-4603-B77E-C1651CEAEE20}" destId="{F4E98DBE-9216-4E44-ADA8-EC6E59DA2974}" srcOrd="0" destOrd="0" parTransId="{B828016C-2D86-46D4-9851-C26C49A2C5F3}" sibTransId="{EA212E9C-3F14-4148-9063-E3796DEF13D2}"/>
    <dgm:cxn modelId="{6551E5D4-2CE6-4366-9387-1565C7ADF200}" type="presOf" srcId="{3A363F17-A816-4B29-B1DE-A1AEC096D660}" destId="{07AEE21D-A9B5-4D6A-84CA-8B47AA6A46E6}" srcOrd="0" destOrd="0" presId="urn:microsoft.com/office/officeart/2005/8/layout/hierarchy2"/>
    <dgm:cxn modelId="{32C35CBF-DB66-4421-B9AF-6DD17DD9352F}" type="presOf" srcId="{A1E5A13B-B7E6-4059-9514-A524009F32A8}" destId="{85D6F906-20B6-4A29-9848-5DE69AD5FB06}" srcOrd="0" destOrd="0" presId="urn:microsoft.com/office/officeart/2005/8/layout/hierarchy2"/>
    <dgm:cxn modelId="{5734440B-0D5B-4015-87FB-B55FD6DA5D5D}" type="presOf" srcId="{32A9379A-D79A-4279-8DCE-D04446C52123}" destId="{CB0423EE-C118-4C47-A2B5-297A331D3B33}" srcOrd="0" destOrd="0" presId="urn:microsoft.com/office/officeart/2005/8/layout/hierarchy2"/>
    <dgm:cxn modelId="{99DAE597-7A0C-4A1F-9092-F48D34ED7BF7}" type="presOf" srcId="{198048CA-38F4-4FB1-B7D6-9101D65883F7}" destId="{B29DF07B-1B43-48EC-AD8D-67065E10E597}" srcOrd="1" destOrd="0" presId="urn:microsoft.com/office/officeart/2005/8/layout/hierarchy2"/>
    <dgm:cxn modelId="{F4DC9358-B123-41A4-B44A-374400ED7D64}" type="presOf" srcId="{4BFD3CA9-08C0-4DD5-9859-BB91E9D9DE5B}" destId="{83AC5C96-0B0B-4327-A84C-ADB5108C6D74}" srcOrd="1" destOrd="0" presId="urn:microsoft.com/office/officeart/2005/8/layout/hierarchy2"/>
    <dgm:cxn modelId="{59077DC0-1140-4D11-8770-35A55446FD80}" srcId="{A71CB123-4B94-4CDB-B471-2EFA5FE359D7}" destId="{EB8C4C34-4FDA-4603-B77E-C1651CEAEE20}" srcOrd="1" destOrd="0" parTransId="{3A363F17-A816-4B29-B1DE-A1AEC096D660}" sibTransId="{6022E108-D60D-4FF5-BA62-144FE86410A4}"/>
    <dgm:cxn modelId="{5EF1E912-F7B8-4CDD-9526-DB8675BA5892}" srcId="{7573F3BD-7B89-4A7B-A5B0-60737F4860CD}" destId="{C7C1F9F0-89FD-4E6F-A646-CE8C7017F6D0}" srcOrd="4" destOrd="0" parTransId="{973640AE-8310-4A07-971A-51D6729E3E16}" sibTransId="{167FFA49-6B50-4DB4-95F9-5E783C5EA234}"/>
    <dgm:cxn modelId="{B7C52384-1C32-49B0-8DC7-E1A6D2374FFA}" type="presOf" srcId="{9926035F-C7DC-4052-8CE3-3651E9EB2AD4}" destId="{8E0045D1-BF8B-495B-9EDB-CBF05658B1BA}" srcOrd="0" destOrd="0" presId="urn:microsoft.com/office/officeart/2005/8/layout/hierarchy2"/>
    <dgm:cxn modelId="{FBD62898-E3AA-4E51-A3D3-7B5EEE8ACC40}" srcId="{EB8C4C34-4FDA-4603-B77E-C1651CEAEE20}" destId="{C7931783-6BF9-4BDF-8ED2-CA813D74EF5B}" srcOrd="3" destOrd="0" parTransId="{29FDFA37-A390-4A41-A127-4F0179C70631}" sibTransId="{C14BD625-69FB-454A-833D-61F4FC4138B9}"/>
    <dgm:cxn modelId="{9ADE9F1B-025F-4707-B93D-FD39649005D9}" type="presOf" srcId="{4BFD3CA9-08C0-4DD5-9859-BB91E9D9DE5B}" destId="{A2A6551E-3918-49E8-B706-2FFF99A449D0}" srcOrd="0" destOrd="0" presId="urn:microsoft.com/office/officeart/2005/8/layout/hierarchy2"/>
    <dgm:cxn modelId="{E1A21A5D-B098-4487-8D88-796469AA8152}" type="presOf" srcId="{3A363F17-A816-4B29-B1DE-A1AEC096D660}" destId="{E3978A67-5C7B-410E-900C-059D2B6920A8}" srcOrd="1" destOrd="0" presId="urn:microsoft.com/office/officeart/2005/8/layout/hierarchy2"/>
    <dgm:cxn modelId="{8C87F63D-570D-4845-A359-BD1EAD25221D}" type="presOf" srcId="{D4ADC751-7730-47B7-99C9-FCF8209D8B99}" destId="{03AD2A55-8411-4B35-9D9B-E4E32D53E6E7}" srcOrd="1" destOrd="0" presId="urn:microsoft.com/office/officeart/2005/8/layout/hierarchy2"/>
    <dgm:cxn modelId="{BDED5EC8-7968-4C71-926D-CFED99AFB844}" type="presOf" srcId="{C7931783-6BF9-4BDF-8ED2-CA813D74EF5B}" destId="{A0FB7B3B-CB95-483C-AC0A-1C6B99C74C84}" srcOrd="0" destOrd="0" presId="urn:microsoft.com/office/officeart/2005/8/layout/hierarchy2"/>
    <dgm:cxn modelId="{1830DAFA-31CC-4F89-A0C3-5117E334A2FD}" type="presOf" srcId="{161AE5BB-F263-4660-800A-2BAE7C46FCDA}" destId="{FB057255-708F-440F-BE46-1E0C8CED1047}" srcOrd="0" destOrd="0" presId="urn:microsoft.com/office/officeart/2005/8/layout/hierarchy2"/>
    <dgm:cxn modelId="{BA52F5A2-FECF-43A2-A067-B485F2BDE39D}" srcId="{7573F3BD-7B89-4A7B-A5B0-60737F4860CD}" destId="{32A9379A-D79A-4279-8DCE-D04446C52123}" srcOrd="3" destOrd="0" parTransId="{D4ADC751-7730-47B7-99C9-FCF8209D8B99}" sibTransId="{E905503C-201C-45B9-A4C9-1DB742F9AE18}"/>
    <dgm:cxn modelId="{912CC669-7DAD-4F73-BCC1-5A49401318F8}" srcId="{A1E5A13B-B7E6-4059-9514-A524009F32A8}" destId="{A71CB123-4B94-4CDB-B471-2EFA5FE359D7}" srcOrd="0" destOrd="0" parTransId="{C7EE95C2-3400-4F44-B3F7-8C24C2472A3C}" sibTransId="{7C8C84B1-5FA9-496B-A797-2F825F39023B}"/>
    <dgm:cxn modelId="{C0984938-CBAF-441C-ABB2-43176602617B}" type="presOf" srcId="{3F7951DF-15AF-42C7-BEB8-2BC149F8DEBE}" destId="{7E876500-3A8C-4B2D-BA38-5C3984ADB907}" srcOrd="1" destOrd="0" presId="urn:microsoft.com/office/officeart/2005/8/layout/hierarchy2"/>
    <dgm:cxn modelId="{A8E49137-5BF1-4EDB-8EA3-C301506252FB}" type="presOf" srcId="{5211EB0A-3B68-4B26-9DD3-F88051F8D76F}" destId="{4D14B6A6-A2E6-4457-99E1-7653045A8EEF}" srcOrd="1" destOrd="0" presId="urn:microsoft.com/office/officeart/2005/8/layout/hierarchy2"/>
    <dgm:cxn modelId="{B7FEA72E-8308-4251-B531-A4AFB3C8E98C}" type="presOf" srcId="{7573F3BD-7B89-4A7B-A5B0-60737F4860CD}" destId="{899D1B70-307A-437E-A2BF-360F61C82FB1}" srcOrd="0" destOrd="0" presId="urn:microsoft.com/office/officeart/2005/8/layout/hierarchy2"/>
    <dgm:cxn modelId="{1ABFE6A0-D2B0-4B33-88E9-57AE9299D5F2}" type="presOf" srcId="{B828016C-2D86-46D4-9851-C26C49A2C5F3}" destId="{1CB3D3B2-F5BA-4FAB-9B75-DC3571843978}" srcOrd="0" destOrd="0" presId="urn:microsoft.com/office/officeart/2005/8/layout/hierarchy2"/>
    <dgm:cxn modelId="{552C659A-9257-4F5B-AC16-B3403183744F}" type="presOf" srcId="{8B7E9281-F529-4DF4-A30E-695E06348272}" destId="{894D9F2F-5645-4DD7-A5E0-286DFABBAF2E}" srcOrd="0" destOrd="0" presId="urn:microsoft.com/office/officeart/2005/8/layout/hierarchy2"/>
    <dgm:cxn modelId="{8EE45886-3D14-4572-94F5-2CB56105DB5D}" type="presOf" srcId="{29FDFA37-A390-4A41-A127-4F0179C70631}" destId="{AAAB7518-BA7B-4B24-8188-A1CC70FD2910}" srcOrd="0" destOrd="0" presId="urn:microsoft.com/office/officeart/2005/8/layout/hierarchy2"/>
    <dgm:cxn modelId="{F1D835E2-0DF6-49E8-81F5-9C48C8B89273}" type="presOf" srcId="{198048CA-38F4-4FB1-B7D6-9101D65883F7}" destId="{727BD704-61FF-4C23-88B5-23CB1D05C602}" srcOrd="0" destOrd="0" presId="urn:microsoft.com/office/officeart/2005/8/layout/hierarchy2"/>
    <dgm:cxn modelId="{D278F859-0D23-4209-B139-CA0B81395492}" type="presOf" srcId="{C7C1F9F0-89FD-4E6F-A646-CE8C7017F6D0}" destId="{34618A62-8E7E-4230-AD69-6614328D2A75}" srcOrd="0" destOrd="0" presId="urn:microsoft.com/office/officeart/2005/8/layout/hierarchy2"/>
    <dgm:cxn modelId="{98564B13-7CE7-4F3D-A94B-3C65C0203536}" type="presOf" srcId="{3F7951DF-15AF-42C7-BEB8-2BC149F8DEBE}" destId="{46EE4E65-12B1-4AB2-A0BF-AD0BA24A631C}" srcOrd="0" destOrd="0" presId="urn:microsoft.com/office/officeart/2005/8/layout/hierarchy2"/>
    <dgm:cxn modelId="{147E1409-B67B-4048-B11B-A585C4199EA5}" type="presOf" srcId="{1B3AAD8F-5B26-4F44-9E63-4CCDC8ACDA38}" destId="{DBB7E6BE-0EBF-4B42-AEBE-535275D3C786}" srcOrd="0" destOrd="0" presId="urn:microsoft.com/office/officeart/2005/8/layout/hierarchy2"/>
    <dgm:cxn modelId="{D05D981C-CD41-449D-81FD-6D63766FFDEA}" type="presOf" srcId="{973640AE-8310-4A07-971A-51D6729E3E16}" destId="{CA131F5B-750F-4B50-9E76-DF946A801A74}" srcOrd="0" destOrd="0" presId="urn:microsoft.com/office/officeart/2005/8/layout/hierarchy2"/>
    <dgm:cxn modelId="{4C265136-45A7-4DB2-9F9F-ABCBDC6557B0}" srcId="{EB8C4C34-4FDA-4603-B77E-C1651CEAEE20}" destId="{8B7E9281-F529-4DF4-A30E-695E06348272}" srcOrd="1" destOrd="0" parTransId="{CE761C32-B886-4784-B65A-FDAE8AEC9A39}" sibTransId="{1685ACA4-919E-487C-B60A-8DF3162CF464}"/>
    <dgm:cxn modelId="{07A965AE-60DC-475E-8DCD-68698A100561}" type="presOf" srcId="{E7688448-C242-443D-91F0-ADD8D4FD438B}" destId="{E99522A0-E4BA-495D-BA95-D37715914493}" srcOrd="0" destOrd="0" presId="urn:microsoft.com/office/officeart/2005/8/layout/hierarchy2"/>
    <dgm:cxn modelId="{3CBB0AF4-F40C-4236-B24E-618B6EE8C1DC}" type="presOf" srcId="{EADC942F-BD6C-465D-9DFF-986C0B45F3A0}" destId="{A202012C-5579-4195-A031-593670E31A75}" srcOrd="0" destOrd="0" presId="urn:microsoft.com/office/officeart/2005/8/layout/hierarchy2"/>
    <dgm:cxn modelId="{6C232620-4CA0-4A4C-AF00-403A88BF7318}" type="presOf" srcId="{5211EB0A-3B68-4B26-9DD3-F88051F8D76F}" destId="{ADF8C9C7-36F8-4231-BAA9-D362F5348D13}" srcOrd="0" destOrd="0" presId="urn:microsoft.com/office/officeart/2005/8/layout/hierarchy2"/>
    <dgm:cxn modelId="{DA479736-C636-400E-BF38-B6FBA64F060E}" srcId="{7573F3BD-7B89-4A7B-A5B0-60737F4860CD}" destId="{A7A0626E-526B-46E1-B314-E080B7C84030}" srcOrd="2" destOrd="0" parTransId="{1B3AAD8F-5B26-4F44-9E63-4CCDC8ACDA38}" sibTransId="{F8FAA188-5CA6-406A-B01D-B13C3B92ED54}"/>
    <dgm:cxn modelId="{ECABAB6A-FE31-453D-B656-68F27DB59C3E}" srcId="{7573F3BD-7B89-4A7B-A5B0-60737F4860CD}" destId="{9926035F-C7DC-4052-8CE3-3651E9EB2AD4}" srcOrd="1" destOrd="0" parTransId="{198048CA-38F4-4FB1-B7D6-9101D65883F7}" sibTransId="{B75695E5-2A95-4BC2-93EC-28F64E091260}"/>
    <dgm:cxn modelId="{DA75E75D-8747-4E09-AC62-E104808589C4}" type="presOf" srcId="{A71CB123-4B94-4CDB-B471-2EFA5FE359D7}" destId="{78A612CC-95DD-44AD-AEED-24211D2E6C3C}" srcOrd="0" destOrd="0" presId="urn:microsoft.com/office/officeart/2005/8/layout/hierarchy2"/>
    <dgm:cxn modelId="{B61A20FE-57F1-41D1-B048-6CC74208B98C}" srcId="{EB8C4C34-4FDA-4603-B77E-C1651CEAEE20}" destId="{E7688448-C242-443D-91F0-ADD8D4FD438B}" srcOrd="4" destOrd="0" parTransId="{4BFD3CA9-08C0-4DD5-9859-BB91E9D9DE5B}" sibTransId="{81D4A9C6-F5C0-43A3-BB23-3F9ADEC2D9AA}"/>
    <dgm:cxn modelId="{4D7A585B-F2CA-4904-9480-2CA436181E73}" type="presOf" srcId="{161AE5BB-F263-4660-800A-2BAE7C46FCDA}" destId="{4D5C79D6-E7DE-4E7F-B365-AEEFCF66E8CD}" srcOrd="1" destOrd="0" presId="urn:microsoft.com/office/officeart/2005/8/layout/hierarchy2"/>
    <dgm:cxn modelId="{6B28D2C6-9918-496B-A408-3CB23A417006}" type="presOf" srcId="{1B3AAD8F-5B26-4F44-9E63-4CCDC8ACDA38}" destId="{49A29EE1-0ADB-4920-B0F1-AA38BC2DAFAF}" srcOrd="1" destOrd="0" presId="urn:microsoft.com/office/officeart/2005/8/layout/hierarchy2"/>
    <dgm:cxn modelId="{6B266C1D-F46B-446B-ABF4-DC7011164FBC}" type="presOf" srcId="{973640AE-8310-4A07-971A-51D6729E3E16}" destId="{7020D6DF-B66B-44EC-B91F-88A0686115CF}" srcOrd="1" destOrd="0" presId="urn:microsoft.com/office/officeart/2005/8/layout/hierarchy2"/>
    <dgm:cxn modelId="{95853737-DA7B-4960-B359-C11593207FA0}" type="presOf" srcId="{29FDFA37-A390-4A41-A127-4F0179C70631}" destId="{B3DC04BB-13EE-49A4-AECA-B300E984B5EC}" srcOrd="1" destOrd="0" presId="urn:microsoft.com/office/officeart/2005/8/layout/hierarchy2"/>
    <dgm:cxn modelId="{2F38040F-C35C-4EC4-800B-A4DAFA15DB1D}" type="presOf" srcId="{A7A0626E-526B-46E1-B314-E080B7C84030}" destId="{D0CC9413-5043-4D73-A70C-E733288837D7}" srcOrd="0" destOrd="0" presId="urn:microsoft.com/office/officeart/2005/8/layout/hierarchy2"/>
    <dgm:cxn modelId="{E85B0330-EDDC-4F2E-9BC6-B4A58C3432DD}" type="presOf" srcId="{A3B56E68-BB48-4411-B7E1-ACE95A238BE8}" destId="{C931680C-A3C2-40E5-8992-A28BAE7100BE}" srcOrd="0" destOrd="0" presId="urn:microsoft.com/office/officeart/2005/8/layout/hierarchy2"/>
    <dgm:cxn modelId="{67D1DDAF-ED3D-487D-97CB-7EF85311EF9C}" srcId="{A71CB123-4B94-4CDB-B471-2EFA5FE359D7}" destId="{7573F3BD-7B89-4A7B-A5B0-60737F4860CD}" srcOrd="0" destOrd="0" parTransId="{161AE5BB-F263-4660-800A-2BAE7C46FCDA}" sibTransId="{A0FAE2DF-2B7A-4246-A47B-B95E38995B65}"/>
    <dgm:cxn modelId="{CBCB0657-A9E9-48C4-A143-AA75443481F2}" type="presOf" srcId="{D4ADC751-7730-47B7-99C9-FCF8209D8B99}" destId="{4D665421-E512-4AB0-B256-E0E6F203750F}" srcOrd="0" destOrd="0" presId="urn:microsoft.com/office/officeart/2005/8/layout/hierarchy2"/>
    <dgm:cxn modelId="{1DE8E3A0-D6CD-4C42-8336-303B10D61F67}" type="presOf" srcId="{B828016C-2D86-46D4-9851-C26C49A2C5F3}" destId="{37DD032A-E194-4661-B001-F339E67F5D6E}" srcOrd="1" destOrd="0" presId="urn:microsoft.com/office/officeart/2005/8/layout/hierarchy2"/>
    <dgm:cxn modelId="{0AF3EB9A-1E01-4AE4-882C-BB21B46F6FEB}" type="presParOf" srcId="{85D6F906-20B6-4A29-9848-5DE69AD5FB06}" destId="{0DC23A06-2308-49EC-8755-405DACA27F0A}" srcOrd="0" destOrd="0" presId="urn:microsoft.com/office/officeart/2005/8/layout/hierarchy2"/>
    <dgm:cxn modelId="{19EF408A-C6E0-4D4B-AD05-BA760437B796}" type="presParOf" srcId="{0DC23A06-2308-49EC-8755-405DACA27F0A}" destId="{78A612CC-95DD-44AD-AEED-24211D2E6C3C}" srcOrd="0" destOrd="0" presId="urn:microsoft.com/office/officeart/2005/8/layout/hierarchy2"/>
    <dgm:cxn modelId="{C66DBE35-1978-4AF9-9009-60A0A2EEE206}" type="presParOf" srcId="{0DC23A06-2308-49EC-8755-405DACA27F0A}" destId="{23269844-0706-47BD-A78B-788793A957F5}" srcOrd="1" destOrd="0" presId="urn:microsoft.com/office/officeart/2005/8/layout/hierarchy2"/>
    <dgm:cxn modelId="{AC2588D5-5D8C-4819-BCFB-68B95EA03C70}" type="presParOf" srcId="{23269844-0706-47BD-A78B-788793A957F5}" destId="{FB057255-708F-440F-BE46-1E0C8CED1047}" srcOrd="0" destOrd="0" presId="urn:microsoft.com/office/officeart/2005/8/layout/hierarchy2"/>
    <dgm:cxn modelId="{01178A41-0D9C-4588-B32B-F63F5B3CCA74}" type="presParOf" srcId="{FB057255-708F-440F-BE46-1E0C8CED1047}" destId="{4D5C79D6-E7DE-4E7F-B365-AEEFCF66E8CD}" srcOrd="0" destOrd="0" presId="urn:microsoft.com/office/officeart/2005/8/layout/hierarchy2"/>
    <dgm:cxn modelId="{D5F682BE-1CB3-47BC-8776-2BCC765882F2}" type="presParOf" srcId="{23269844-0706-47BD-A78B-788793A957F5}" destId="{0F09C957-76BF-4BC5-AD02-35388B5A22C1}" srcOrd="1" destOrd="0" presId="urn:microsoft.com/office/officeart/2005/8/layout/hierarchy2"/>
    <dgm:cxn modelId="{9F257929-B158-41F3-BDFA-AC34C1411998}" type="presParOf" srcId="{0F09C957-76BF-4BC5-AD02-35388B5A22C1}" destId="{899D1B70-307A-437E-A2BF-360F61C82FB1}" srcOrd="0" destOrd="0" presId="urn:microsoft.com/office/officeart/2005/8/layout/hierarchy2"/>
    <dgm:cxn modelId="{03D0EEB9-55FA-4B29-B016-5A43FB1A499C}" type="presParOf" srcId="{0F09C957-76BF-4BC5-AD02-35388B5A22C1}" destId="{4C49B974-8484-4E2B-829D-C22E0D9DE0FD}" srcOrd="1" destOrd="0" presId="urn:microsoft.com/office/officeart/2005/8/layout/hierarchy2"/>
    <dgm:cxn modelId="{B9516954-E675-41E0-9430-0C5E30546CEA}" type="presParOf" srcId="{4C49B974-8484-4E2B-829D-C22E0D9DE0FD}" destId="{ADF8C9C7-36F8-4231-BAA9-D362F5348D13}" srcOrd="0" destOrd="0" presId="urn:microsoft.com/office/officeart/2005/8/layout/hierarchy2"/>
    <dgm:cxn modelId="{924DC931-62B8-4FC7-9B45-C26D2431E135}" type="presParOf" srcId="{ADF8C9C7-36F8-4231-BAA9-D362F5348D13}" destId="{4D14B6A6-A2E6-4457-99E1-7653045A8EEF}" srcOrd="0" destOrd="0" presId="urn:microsoft.com/office/officeart/2005/8/layout/hierarchy2"/>
    <dgm:cxn modelId="{164BEECC-4405-4FBB-B26F-2AC645F9835B}" type="presParOf" srcId="{4C49B974-8484-4E2B-829D-C22E0D9DE0FD}" destId="{33EDAB26-A21C-4EDC-AC76-E44ACA7C460D}" srcOrd="1" destOrd="0" presId="urn:microsoft.com/office/officeart/2005/8/layout/hierarchy2"/>
    <dgm:cxn modelId="{537A603B-C27B-43E4-AB6B-4D6A55BFC251}" type="presParOf" srcId="{33EDAB26-A21C-4EDC-AC76-E44ACA7C460D}" destId="{A202012C-5579-4195-A031-593670E31A75}" srcOrd="0" destOrd="0" presId="urn:microsoft.com/office/officeart/2005/8/layout/hierarchy2"/>
    <dgm:cxn modelId="{D5A25661-9316-40F3-BBB3-B77A8B0C24CD}" type="presParOf" srcId="{33EDAB26-A21C-4EDC-AC76-E44ACA7C460D}" destId="{67801C44-2480-4A25-8456-15CED9DA7854}" srcOrd="1" destOrd="0" presId="urn:microsoft.com/office/officeart/2005/8/layout/hierarchy2"/>
    <dgm:cxn modelId="{02831B9B-7C77-4C99-9BFF-75FACE7A4D47}" type="presParOf" srcId="{4C49B974-8484-4E2B-829D-C22E0D9DE0FD}" destId="{727BD704-61FF-4C23-88B5-23CB1D05C602}" srcOrd="2" destOrd="0" presId="urn:microsoft.com/office/officeart/2005/8/layout/hierarchy2"/>
    <dgm:cxn modelId="{6CA7F757-0D7D-43B3-8025-8D8FA1B0BF81}" type="presParOf" srcId="{727BD704-61FF-4C23-88B5-23CB1D05C602}" destId="{B29DF07B-1B43-48EC-AD8D-67065E10E597}" srcOrd="0" destOrd="0" presId="urn:microsoft.com/office/officeart/2005/8/layout/hierarchy2"/>
    <dgm:cxn modelId="{983689A7-8970-4AF8-B874-3A265F5A9AF1}" type="presParOf" srcId="{4C49B974-8484-4E2B-829D-C22E0D9DE0FD}" destId="{5F6A4C7D-4B59-4909-9054-396D7007509B}" srcOrd="3" destOrd="0" presId="urn:microsoft.com/office/officeart/2005/8/layout/hierarchy2"/>
    <dgm:cxn modelId="{62BB0E15-10B4-4A6C-8E6E-F9F9A8185A91}" type="presParOf" srcId="{5F6A4C7D-4B59-4909-9054-396D7007509B}" destId="{8E0045D1-BF8B-495B-9EDB-CBF05658B1BA}" srcOrd="0" destOrd="0" presId="urn:microsoft.com/office/officeart/2005/8/layout/hierarchy2"/>
    <dgm:cxn modelId="{D6863CE3-F434-482F-9469-864DC4677376}" type="presParOf" srcId="{5F6A4C7D-4B59-4909-9054-396D7007509B}" destId="{44A25411-593C-4A06-BF6D-C1B2DCA1BE15}" srcOrd="1" destOrd="0" presId="urn:microsoft.com/office/officeart/2005/8/layout/hierarchy2"/>
    <dgm:cxn modelId="{F9D7A77E-F8C4-4466-87BD-451184A2B725}" type="presParOf" srcId="{4C49B974-8484-4E2B-829D-C22E0D9DE0FD}" destId="{DBB7E6BE-0EBF-4B42-AEBE-535275D3C786}" srcOrd="4" destOrd="0" presId="urn:microsoft.com/office/officeart/2005/8/layout/hierarchy2"/>
    <dgm:cxn modelId="{37B58F25-3C40-462E-B0A3-AF609FD0E74B}" type="presParOf" srcId="{DBB7E6BE-0EBF-4B42-AEBE-535275D3C786}" destId="{49A29EE1-0ADB-4920-B0F1-AA38BC2DAFAF}" srcOrd="0" destOrd="0" presId="urn:microsoft.com/office/officeart/2005/8/layout/hierarchy2"/>
    <dgm:cxn modelId="{1C635ADC-5CB1-4A25-A2AA-62BB7D00896D}" type="presParOf" srcId="{4C49B974-8484-4E2B-829D-C22E0D9DE0FD}" destId="{7544652E-49A6-4AEE-BB77-A0214435AFA7}" srcOrd="5" destOrd="0" presId="urn:microsoft.com/office/officeart/2005/8/layout/hierarchy2"/>
    <dgm:cxn modelId="{EA36B4E5-B7BF-42D8-8947-7E8A6EEE189F}" type="presParOf" srcId="{7544652E-49A6-4AEE-BB77-A0214435AFA7}" destId="{D0CC9413-5043-4D73-A70C-E733288837D7}" srcOrd="0" destOrd="0" presId="urn:microsoft.com/office/officeart/2005/8/layout/hierarchy2"/>
    <dgm:cxn modelId="{DFECE836-BF79-4A05-AC3F-CFC12C7A98C0}" type="presParOf" srcId="{7544652E-49A6-4AEE-BB77-A0214435AFA7}" destId="{37F77745-707E-4581-8AD7-C52BC64D4FC5}" srcOrd="1" destOrd="0" presId="urn:microsoft.com/office/officeart/2005/8/layout/hierarchy2"/>
    <dgm:cxn modelId="{8C8AEE68-9E1A-4B77-B9C1-9CFF4C73C7D6}" type="presParOf" srcId="{4C49B974-8484-4E2B-829D-C22E0D9DE0FD}" destId="{4D665421-E512-4AB0-B256-E0E6F203750F}" srcOrd="6" destOrd="0" presId="urn:microsoft.com/office/officeart/2005/8/layout/hierarchy2"/>
    <dgm:cxn modelId="{387F7CF7-BA06-4FDB-884F-83640C08731F}" type="presParOf" srcId="{4D665421-E512-4AB0-B256-E0E6F203750F}" destId="{03AD2A55-8411-4B35-9D9B-E4E32D53E6E7}" srcOrd="0" destOrd="0" presId="urn:microsoft.com/office/officeart/2005/8/layout/hierarchy2"/>
    <dgm:cxn modelId="{3E54604E-AE9E-4920-9B9B-C0D633BF75E3}" type="presParOf" srcId="{4C49B974-8484-4E2B-829D-C22E0D9DE0FD}" destId="{E52E6D0A-60CD-428A-99FD-6E4950634597}" srcOrd="7" destOrd="0" presId="urn:microsoft.com/office/officeart/2005/8/layout/hierarchy2"/>
    <dgm:cxn modelId="{FD740171-2E09-400D-8C0A-E22B7AAE0FFC}" type="presParOf" srcId="{E52E6D0A-60CD-428A-99FD-6E4950634597}" destId="{CB0423EE-C118-4C47-A2B5-297A331D3B33}" srcOrd="0" destOrd="0" presId="urn:microsoft.com/office/officeart/2005/8/layout/hierarchy2"/>
    <dgm:cxn modelId="{E0C05554-0065-4094-BEE4-BC3A0FD9FF5E}" type="presParOf" srcId="{E52E6D0A-60CD-428A-99FD-6E4950634597}" destId="{07B96282-624C-4E2A-BDF2-1DCD2ED8F1A7}" srcOrd="1" destOrd="0" presId="urn:microsoft.com/office/officeart/2005/8/layout/hierarchy2"/>
    <dgm:cxn modelId="{D2A546C0-3CF2-4C4F-AB6E-64A0F642E17E}" type="presParOf" srcId="{4C49B974-8484-4E2B-829D-C22E0D9DE0FD}" destId="{CA131F5B-750F-4B50-9E76-DF946A801A74}" srcOrd="8" destOrd="0" presId="urn:microsoft.com/office/officeart/2005/8/layout/hierarchy2"/>
    <dgm:cxn modelId="{1832A1AA-2FE0-4F76-9D8A-3A3E06C73FF2}" type="presParOf" srcId="{CA131F5B-750F-4B50-9E76-DF946A801A74}" destId="{7020D6DF-B66B-44EC-B91F-88A0686115CF}" srcOrd="0" destOrd="0" presId="urn:microsoft.com/office/officeart/2005/8/layout/hierarchy2"/>
    <dgm:cxn modelId="{71B0A1B5-F19C-476A-B523-B262579BD96B}" type="presParOf" srcId="{4C49B974-8484-4E2B-829D-C22E0D9DE0FD}" destId="{8AEE0871-3A90-434C-ABBE-C1FD98267F8F}" srcOrd="9" destOrd="0" presId="urn:microsoft.com/office/officeart/2005/8/layout/hierarchy2"/>
    <dgm:cxn modelId="{9E5F588B-4084-42CF-9242-F5E3BCE46613}" type="presParOf" srcId="{8AEE0871-3A90-434C-ABBE-C1FD98267F8F}" destId="{34618A62-8E7E-4230-AD69-6614328D2A75}" srcOrd="0" destOrd="0" presId="urn:microsoft.com/office/officeart/2005/8/layout/hierarchy2"/>
    <dgm:cxn modelId="{5A17A0FB-BB8E-4698-B35D-7C8D2D408000}" type="presParOf" srcId="{8AEE0871-3A90-434C-ABBE-C1FD98267F8F}" destId="{37FEADA9-A08A-4CA8-905F-F8E26DC6749B}" srcOrd="1" destOrd="0" presId="urn:microsoft.com/office/officeart/2005/8/layout/hierarchy2"/>
    <dgm:cxn modelId="{75DE9244-5001-4914-9E91-A9A2F9891C6A}" type="presParOf" srcId="{23269844-0706-47BD-A78B-788793A957F5}" destId="{07AEE21D-A9B5-4D6A-84CA-8B47AA6A46E6}" srcOrd="2" destOrd="0" presId="urn:microsoft.com/office/officeart/2005/8/layout/hierarchy2"/>
    <dgm:cxn modelId="{B8B48D98-1D09-4ECE-84A5-F2F40D9825B6}" type="presParOf" srcId="{07AEE21D-A9B5-4D6A-84CA-8B47AA6A46E6}" destId="{E3978A67-5C7B-410E-900C-059D2B6920A8}" srcOrd="0" destOrd="0" presId="urn:microsoft.com/office/officeart/2005/8/layout/hierarchy2"/>
    <dgm:cxn modelId="{4D051A62-59D9-4669-91D5-5ACA9E7155D8}" type="presParOf" srcId="{23269844-0706-47BD-A78B-788793A957F5}" destId="{8545C542-E716-4D90-BD9C-65C4A40E8815}" srcOrd="3" destOrd="0" presId="urn:microsoft.com/office/officeart/2005/8/layout/hierarchy2"/>
    <dgm:cxn modelId="{F37AE4BE-12D6-4AF3-B020-90C0572CE67C}" type="presParOf" srcId="{8545C542-E716-4D90-BD9C-65C4A40E8815}" destId="{6E048B2F-5D2D-464E-B977-CADB1BB97E0A}" srcOrd="0" destOrd="0" presId="urn:microsoft.com/office/officeart/2005/8/layout/hierarchy2"/>
    <dgm:cxn modelId="{FB4D4628-495E-4102-94AC-FB02FE47F42F}" type="presParOf" srcId="{8545C542-E716-4D90-BD9C-65C4A40E8815}" destId="{D8E3B209-D4E5-4054-87F6-39F3F05DAAE5}" srcOrd="1" destOrd="0" presId="urn:microsoft.com/office/officeart/2005/8/layout/hierarchy2"/>
    <dgm:cxn modelId="{8DFEA1C7-576E-431B-9220-76283E08F427}" type="presParOf" srcId="{D8E3B209-D4E5-4054-87F6-39F3F05DAAE5}" destId="{1CB3D3B2-F5BA-4FAB-9B75-DC3571843978}" srcOrd="0" destOrd="0" presId="urn:microsoft.com/office/officeart/2005/8/layout/hierarchy2"/>
    <dgm:cxn modelId="{AB7DE160-B116-44C4-9899-2EEF64E191C8}" type="presParOf" srcId="{1CB3D3B2-F5BA-4FAB-9B75-DC3571843978}" destId="{37DD032A-E194-4661-B001-F339E67F5D6E}" srcOrd="0" destOrd="0" presId="urn:microsoft.com/office/officeart/2005/8/layout/hierarchy2"/>
    <dgm:cxn modelId="{C864A004-7307-46FC-B906-C518CE7527F4}" type="presParOf" srcId="{D8E3B209-D4E5-4054-87F6-39F3F05DAAE5}" destId="{AAAB0405-A514-4FEF-969C-4346E3743796}" srcOrd="1" destOrd="0" presId="urn:microsoft.com/office/officeart/2005/8/layout/hierarchy2"/>
    <dgm:cxn modelId="{1F8790FF-FD55-4E32-A1B3-195B81977827}" type="presParOf" srcId="{AAAB0405-A514-4FEF-969C-4346E3743796}" destId="{AF2ADB75-270E-42B2-B6A9-C04774B4CC22}" srcOrd="0" destOrd="0" presId="urn:microsoft.com/office/officeart/2005/8/layout/hierarchy2"/>
    <dgm:cxn modelId="{C36CE029-40F3-430B-8804-2334E0901B54}" type="presParOf" srcId="{AAAB0405-A514-4FEF-969C-4346E3743796}" destId="{1E10E660-7E66-490F-9576-EE38AB11A936}" srcOrd="1" destOrd="0" presId="urn:microsoft.com/office/officeart/2005/8/layout/hierarchy2"/>
    <dgm:cxn modelId="{C1778D19-7085-4999-880A-C273AD64BBA9}" type="presParOf" srcId="{D8E3B209-D4E5-4054-87F6-39F3F05DAAE5}" destId="{AA8CE1E6-3F65-4C6C-84C5-F177547D9DDB}" srcOrd="2" destOrd="0" presId="urn:microsoft.com/office/officeart/2005/8/layout/hierarchy2"/>
    <dgm:cxn modelId="{8134C4EA-871A-4F38-913F-C92A6FBAA1AE}" type="presParOf" srcId="{AA8CE1E6-3F65-4C6C-84C5-F177547D9DDB}" destId="{AEF5B2B5-5B0F-4FAD-B2B1-0B1150F26E93}" srcOrd="0" destOrd="0" presId="urn:microsoft.com/office/officeart/2005/8/layout/hierarchy2"/>
    <dgm:cxn modelId="{9DEF6520-2035-48C8-9EB9-028C19D2277D}" type="presParOf" srcId="{D8E3B209-D4E5-4054-87F6-39F3F05DAAE5}" destId="{D50C0895-40C9-46CD-8B7B-9AB53468F1F6}" srcOrd="3" destOrd="0" presId="urn:microsoft.com/office/officeart/2005/8/layout/hierarchy2"/>
    <dgm:cxn modelId="{BC1ABAE2-3BC7-4FD3-8C07-EC18F2002CEB}" type="presParOf" srcId="{D50C0895-40C9-46CD-8B7B-9AB53468F1F6}" destId="{894D9F2F-5645-4DD7-A5E0-286DFABBAF2E}" srcOrd="0" destOrd="0" presId="urn:microsoft.com/office/officeart/2005/8/layout/hierarchy2"/>
    <dgm:cxn modelId="{D7B2E9A7-7CA1-4128-91DA-C4E926A0022D}" type="presParOf" srcId="{D50C0895-40C9-46CD-8B7B-9AB53468F1F6}" destId="{148E9668-6EAD-4F3A-A302-7787109F72F7}" srcOrd="1" destOrd="0" presId="urn:microsoft.com/office/officeart/2005/8/layout/hierarchy2"/>
    <dgm:cxn modelId="{81AC3671-F8B9-4DFC-B13B-50AAE8E4C918}" type="presParOf" srcId="{D8E3B209-D4E5-4054-87F6-39F3F05DAAE5}" destId="{46EE4E65-12B1-4AB2-A0BF-AD0BA24A631C}" srcOrd="4" destOrd="0" presId="urn:microsoft.com/office/officeart/2005/8/layout/hierarchy2"/>
    <dgm:cxn modelId="{EDE7FF04-51F3-424E-BDE6-B451F01A498D}" type="presParOf" srcId="{46EE4E65-12B1-4AB2-A0BF-AD0BA24A631C}" destId="{7E876500-3A8C-4B2D-BA38-5C3984ADB907}" srcOrd="0" destOrd="0" presId="urn:microsoft.com/office/officeart/2005/8/layout/hierarchy2"/>
    <dgm:cxn modelId="{2F2FD646-2193-44BC-97E7-B538F181642A}" type="presParOf" srcId="{D8E3B209-D4E5-4054-87F6-39F3F05DAAE5}" destId="{B4D00C29-976D-498E-807A-55C5913CB140}" srcOrd="5" destOrd="0" presId="urn:microsoft.com/office/officeart/2005/8/layout/hierarchy2"/>
    <dgm:cxn modelId="{D67E1E9F-21F4-424F-B151-E409E54D49A5}" type="presParOf" srcId="{B4D00C29-976D-498E-807A-55C5913CB140}" destId="{C931680C-A3C2-40E5-8992-A28BAE7100BE}" srcOrd="0" destOrd="0" presId="urn:microsoft.com/office/officeart/2005/8/layout/hierarchy2"/>
    <dgm:cxn modelId="{7EE8A7BB-0E14-4ED6-A3F3-8BE3E5AE465E}" type="presParOf" srcId="{B4D00C29-976D-498E-807A-55C5913CB140}" destId="{797F1B01-EEF5-45B1-84CD-CD0DAAF0653B}" srcOrd="1" destOrd="0" presId="urn:microsoft.com/office/officeart/2005/8/layout/hierarchy2"/>
    <dgm:cxn modelId="{0C816011-A77F-4B75-8CE8-30A9D60CDA96}" type="presParOf" srcId="{D8E3B209-D4E5-4054-87F6-39F3F05DAAE5}" destId="{AAAB7518-BA7B-4B24-8188-A1CC70FD2910}" srcOrd="6" destOrd="0" presId="urn:microsoft.com/office/officeart/2005/8/layout/hierarchy2"/>
    <dgm:cxn modelId="{93B568A8-16BE-4A3A-8BF9-3414DBDE0968}" type="presParOf" srcId="{AAAB7518-BA7B-4B24-8188-A1CC70FD2910}" destId="{B3DC04BB-13EE-49A4-AECA-B300E984B5EC}" srcOrd="0" destOrd="0" presId="urn:microsoft.com/office/officeart/2005/8/layout/hierarchy2"/>
    <dgm:cxn modelId="{A4950392-80DB-4C5D-846D-DA4F9D74181B}" type="presParOf" srcId="{D8E3B209-D4E5-4054-87F6-39F3F05DAAE5}" destId="{89BC022B-B86B-4762-89C5-8BEC3EE88591}" srcOrd="7" destOrd="0" presId="urn:microsoft.com/office/officeart/2005/8/layout/hierarchy2"/>
    <dgm:cxn modelId="{EE1674F8-DFE7-459C-9AAB-E7FEE4094999}" type="presParOf" srcId="{89BC022B-B86B-4762-89C5-8BEC3EE88591}" destId="{A0FB7B3B-CB95-483C-AC0A-1C6B99C74C84}" srcOrd="0" destOrd="0" presId="urn:microsoft.com/office/officeart/2005/8/layout/hierarchy2"/>
    <dgm:cxn modelId="{A4002501-5BFF-4BB8-978C-1C17A6501D30}" type="presParOf" srcId="{89BC022B-B86B-4762-89C5-8BEC3EE88591}" destId="{0B11E326-63F3-414F-B757-606FF606E70A}" srcOrd="1" destOrd="0" presId="urn:microsoft.com/office/officeart/2005/8/layout/hierarchy2"/>
    <dgm:cxn modelId="{B318B752-C5A2-4409-8003-02C2493C8949}" type="presParOf" srcId="{D8E3B209-D4E5-4054-87F6-39F3F05DAAE5}" destId="{A2A6551E-3918-49E8-B706-2FFF99A449D0}" srcOrd="8" destOrd="0" presId="urn:microsoft.com/office/officeart/2005/8/layout/hierarchy2"/>
    <dgm:cxn modelId="{DF1BA1C2-6491-4B93-8AD5-6E480D829159}" type="presParOf" srcId="{A2A6551E-3918-49E8-B706-2FFF99A449D0}" destId="{83AC5C96-0B0B-4327-A84C-ADB5108C6D74}" srcOrd="0" destOrd="0" presId="urn:microsoft.com/office/officeart/2005/8/layout/hierarchy2"/>
    <dgm:cxn modelId="{347F8546-062C-4A1F-A5E0-0D8D7486848E}" type="presParOf" srcId="{D8E3B209-D4E5-4054-87F6-39F3F05DAAE5}" destId="{346E344C-026B-451F-9E5F-DDDE1DB05051}" srcOrd="9" destOrd="0" presId="urn:microsoft.com/office/officeart/2005/8/layout/hierarchy2"/>
    <dgm:cxn modelId="{302C74C9-6C79-49C4-BA7F-4261A12C0242}" type="presParOf" srcId="{346E344C-026B-451F-9E5F-DDDE1DB05051}" destId="{E99522A0-E4BA-495D-BA95-D37715914493}" srcOrd="0" destOrd="0" presId="urn:microsoft.com/office/officeart/2005/8/layout/hierarchy2"/>
    <dgm:cxn modelId="{19E56E54-7500-4839-98C6-DD95269F4F04}" type="presParOf" srcId="{346E344C-026B-451F-9E5F-DDDE1DB05051}" destId="{1CE002EF-D34E-4364-9459-B842D3CB4177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612CC-95DD-44AD-AEED-24211D2E6C3C}">
      <dsp:nvSpPr>
        <dsp:cNvPr id="0" name=""/>
        <dsp:cNvSpPr/>
      </dsp:nvSpPr>
      <dsp:spPr>
        <a:xfrm>
          <a:off x="457198" y="2667002"/>
          <a:ext cx="1615150" cy="132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bg1"/>
              </a:solidFill>
            </a:rPr>
            <a:t>Innovation</a:t>
          </a:r>
          <a:endParaRPr lang="en-IN" sz="2400" kern="1200">
            <a:solidFill>
              <a:schemeClr val="bg1"/>
            </a:solidFill>
          </a:endParaRPr>
        </a:p>
      </dsp:txBody>
      <dsp:txXfrm>
        <a:off x="457198" y="2667002"/>
        <a:ext cx="1615150" cy="1326170"/>
      </dsp:txXfrm>
    </dsp:sp>
    <dsp:sp modelId="{FB057255-708F-440F-BE46-1E0C8CED1047}">
      <dsp:nvSpPr>
        <dsp:cNvPr id="0" name=""/>
        <dsp:cNvSpPr/>
      </dsp:nvSpPr>
      <dsp:spPr>
        <a:xfrm rot="18608910">
          <a:off x="1831709" y="2804830"/>
          <a:ext cx="1354842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1354842" y="74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8608910">
        <a:off x="2475259" y="2778412"/>
        <a:ext cx="67742" cy="67742"/>
      </dsp:txXfrm>
    </dsp:sp>
    <dsp:sp modelId="{899D1B70-307A-437E-A2BF-360F61C82FB1}">
      <dsp:nvSpPr>
        <dsp:cNvPr id="0" name=""/>
        <dsp:cNvSpPr/>
      </dsp:nvSpPr>
      <dsp:spPr>
        <a:xfrm>
          <a:off x="2945911" y="1676400"/>
          <a:ext cx="1135750" cy="123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Demand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Side</a:t>
          </a:r>
          <a:endParaRPr lang="en-IN" sz="2000" b="1" kern="1200">
            <a:solidFill>
              <a:schemeClr val="tx1"/>
            </a:solidFill>
          </a:endParaRPr>
        </a:p>
      </dsp:txBody>
      <dsp:txXfrm>
        <a:off x="2945911" y="1676400"/>
        <a:ext cx="1135750" cy="1236156"/>
      </dsp:txXfrm>
    </dsp:sp>
    <dsp:sp modelId="{ADF8C9C7-36F8-4231-BAA9-D362F5348D13}">
      <dsp:nvSpPr>
        <dsp:cNvPr id="0" name=""/>
        <dsp:cNvSpPr/>
      </dsp:nvSpPr>
      <dsp:spPr>
        <a:xfrm rot="17896751">
          <a:off x="3549263" y="1396055"/>
          <a:ext cx="2023440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2023440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7896751">
        <a:off x="4510397" y="1352922"/>
        <a:ext cx="101172" cy="101172"/>
      </dsp:txXfrm>
    </dsp:sp>
    <dsp:sp modelId="{A202012C-5579-4195-A031-593670E31A75}">
      <dsp:nvSpPr>
        <dsp:cNvPr id="0" name=""/>
        <dsp:cNvSpPr/>
      </dsp:nvSpPr>
      <dsp:spPr>
        <a:xfrm>
          <a:off x="5040304" y="228599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Community Mobilization</a:t>
          </a:r>
          <a:endParaRPr lang="en-IN" sz="1400" kern="1200"/>
        </a:p>
      </dsp:txBody>
      <dsp:txXfrm>
        <a:off x="5040304" y="228599"/>
        <a:ext cx="1135750" cy="567875"/>
      </dsp:txXfrm>
    </dsp:sp>
    <dsp:sp modelId="{727BD704-61FF-4C23-88B5-23CB1D05C602}">
      <dsp:nvSpPr>
        <dsp:cNvPr id="0" name=""/>
        <dsp:cNvSpPr/>
      </dsp:nvSpPr>
      <dsp:spPr>
        <a:xfrm rot="19811432">
          <a:off x="3874938" y="1510357"/>
          <a:ext cx="3124689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3124689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9811432">
        <a:off x="5359165" y="1439692"/>
        <a:ext cx="156234" cy="156234"/>
      </dsp:txXfrm>
    </dsp:sp>
    <dsp:sp modelId="{8E0045D1-BF8B-495B-9EDB-CBF05658B1BA}">
      <dsp:nvSpPr>
        <dsp:cNvPr id="0" name=""/>
        <dsp:cNvSpPr/>
      </dsp:nvSpPr>
      <dsp:spPr>
        <a:xfrm>
          <a:off x="6792903" y="457203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Revamped Mukhbir Yojna</a:t>
          </a:r>
          <a:endParaRPr lang="en-IN" sz="1400" kern="1200"/>
        </a:p>
      </dsp:txBody>
      <dsp:txXfrm>
        <a:off x="6792903" y="457203"/>
        <a:ext cx="1135750" cy="567875"/>
      </dsp:txXfrm>
    </dsp:sp>
    <dsp:sp modelId="{DBB7E6BE-0EBF-4B42-AEBE-535275D3C786}">
      <dsp:nvSpPr>
        <dsp:cNvPr id="0" name=""/>
        <dsp:cNvSpPr/>
      </dsp:nvSpPr>
      <dsp:spPr>
        <a:xfrm rot="20876013">
          <a:off x="4039843" y="1891356"/>
          <a:ext cx="3785480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3785480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20876013">
        <a:off x="5837946" y="1804171"/>
        <a:ext cx="189274" cy="189274"/>
      </dsp:txXfrm>
    </dsp:sp>
    <dsp:sp modelId="{D0CC9413-5043-4D73-A70C-E733288837D7}">
      <dsp:nvSpPr>
        <dsp:cNvPr id="0" name=""/>
        <dsp:cNvSpPr/>
      </dsp:nvSpPr>
      <dsp:spPr>
        <a:xfrm>
          <a:off x="7783505" y="1219201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Beti Janam Badhai Sandesh</a:t>
          </a:r>
          <a:endParaRPr lang="en-IN" sz="1400" kern="1200"/>
        </a:p>
      </dsp:txBody>
      <dsp:txXfrm>
        <a:off x="7783505" y="1219201"/>
        <a:ext cx="1135750" cy="567875"/>
      </dsp:txXfrm>
    </dsp:sp>
    <dsp:sp modelId="{4D665421-E512-4AB0-B256-E0E6F203750F}">
      <dsp:nvSpPr>
        <dsp:cNvPr id="0" name=""/>
        <dsp:cNvSpPr/>
      </dsp:nvSpPr>
      <dsp:spPr>
        <a:xfrm rot="119139">
          <a:off x="4080596" y="2348555"/>
          <a:ext cx="3551569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3551569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119139">
        <a:off x="5767591" y="2267218"/>
        <a:ext cx="177578" cy="177578"/>
      </dsp:txXfrm>
    </dsp:sp>
    <dsp:sp modelId="{CB0423EE-C118-4C47-A2B5-297A331D3B33}">
      <dsp:nvSpPr>
        <dsp:cNvPr id="0" name=""/>
        <dsp:cNvSpPr/>
      </dsp:nvSpPr>
      <dsp:spPr>
        <a:xfrm>
          <a:off x="7631098" y="2133599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104/108 Toll Free Services</a:t>
          </a:r>
          <a:endParaRPr lang="en-IN" sz="1400" kern="1200"/>
        </a:p>
      </dsp:txBody>
      <dsp:txXfrm>
        <a:off x="7631098" y="2133599"/>
        <a:ext cx="1135750" cy="567875"/>
      </dsp:txXfrm>
    </dsp:sp>
    <dsp:sp modelId="{CA131F5B-750F-4B50-9E76-DF946A801A74}">
      <dsp:nvSpPr>
        <dsp:cNvPr id="0" name=""/>
        <dsp:cNvSpPr/>
      </dsp:nvSpPr>
      <dsp:spPr>
        <a:xfrm rot="1247846">
          <a:off x="4000453" y="2729554"/>
          <a:ext cx="2492659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2492659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247846">
        <a:off x="5184467" y="2674690"/>
        <a:ext cx="124632" cy="124632"/>
      </dsp:txXfrm>
    </dsp:sp>
    <dsp:sp modelId="{34618A62-8E7E-4230-AD69-6614328D2A75}">
      <dsp:nvSpPr>
        <dsp:cNvPr id="0" name=""/>
        <dsp:cNvSpPr/>
      </dsp:nvSpPr>
      <dsp:spPr>
        <a:xfrm>
          <a:off x="6411904" y="2895597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Rajshree Yojana</a:t>
          </a:r>
          <a:endParaRPr lang="en-IN" sz="1400" kern="1200"/>
        </a:p>
      </dsp:txBody>
      <dsp:txXfrm>
        <a:off x="6411904" y="2895597"/>
        <a:ext cx="1135750" cy="567875"/>
      </dsp:txXfrm>
    </dsp:sp>
    <dsp:sp modelId="{07AEE21D-A9B5-4D6A-84CA-8B47AA6A46E6}">
      <dsp:nvSpPr>
        <dsp:cNvPr id="0" name=""/>
        <dsp:cNvSpPr/>
      </dsp:nvSpPr>
      <dsp:spPr>
        <a:xfrm rot="2979744">
          <a:off x="1834346" y="3836985"/>
          <a:ext cx="1349568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1349568" y="745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979744">
        <a:off x="2475391" y="3810698"/>
        <a:ext cx="67478" cy="67478"/>
      </dsp:txXfrm>
    </dsp:sp>
    <dsp:sp modelId="{6E048B2F-5D2D-464E-B977-CADB1BB97E0A}">
      <dsp:nvSpPr>
        <dsp:cNvPr id="0" name=""/>
        <dsp:cNvSpPr/>
      </dsp:nvSpPr>
      <dsp:spPr>
        <a:xfrm>
          <a:off x="2945911" y="3733801"/>
          <a:ext cx="1135750" cy="1249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</a:rPr>
            <a:t>Supply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</a:rPr>
            <a:t>Side</a:t>
          </a:r>
          <a:endParaRPr lang="en-IN" sz="2400" b="1" kern="1200">
            <a:solidFill>
              <a:schemeClr val="tx1"/>
            </a:solidFill>
          </a:endParaRPr>
        </a:p>
      </dsp:txBody>
      <dsp:txXfrm>
        <a:off x="2945911" y="3733801"/>
        <a:ext cx="1135750" cy="1249973"/>
      </dsp:txXfrm>
    </dsp:sp>
    <dsp:sp modelId="{1CB3D3B2-F5BA-4FAB-9B75-DC3571843978}">
      <dsp:nvSpPr>
        <dsp:cNvPr id="0" name=""/>
        <dsp:cNvSpPr/>
      </dsp:nvSpPr>
      <dsp:spPr>
        <a:xfrm rot="21100402">
          <a:off x="4069249" y="4180809"/>
          <a:ext cx="2355068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2355068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21100402">
        <a:off x="5187906" y="4129385"/>
        <a:ext cx="117753" cy="117753"/>
      </dsp:txXfrm>
    </dsp:sp>
    <dsp:sp modelId="{AF2ADB75-270E-42B2-B6A9-C04774B4CC22}">
      <dsp:nvSpPr>
        <dsp:cNvPr id="0" name=""/>
        <dsp:cNvSpPr/>
      </dsp:nvSpPr>
      <dsp:spPr>
        <a:xfrm>
          <a:off x="6411904" y="3733798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PBI</a:t>
          </a:r>
          <a:endParaRPr lang="en-IN" sz="1400" kern="1200"/>
        </a:p>
      </dsp:txBody>
      <dsp:txXfrm>
        <a:off x="6411904" y="3733798"/>
        <a:ext cx="1135750" cy="567875"/>
      </dsp:txXfrm>
    </dsp:sp>
    <dsp:sp modelId="{AA8CE1E6-3F65-4C6C-84C5-F177547D9DDB}">
      <dsp:nvSpPr>
        <dsp:cNvPr id="0" name=""/>
        <dsp:cNvSpPr/>
      </dsp:nvSpPr>
      <dsp:spPr>
        <a:xfrm rot="119458">
          <a:off x="4080554" y="4415106"/>
          <a:ext cx="3671133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3671133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119458">
        <a:off x="5824342" y="4330780"/>
        <a:ext cx="183556" cy="183556"/>
      </dsp:txXfrm>
    </dsp:sp>
    <dsp:sp modelId="{894D9F2F-5645-4DD7-A5E0-286DFABBAF2E}">
      <dsp:nvSpPr>
        <dsp:cNvPr id="0" name=""/>
        <dsp:cNvSpPr/>
      </dsp:nvSpPr>
      <dsp:spPr>
        <a:xfrm>
          <a:off x="7750579" y="4257958"/>
          <a:ext cx="1135750" cy="4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Impact Software</a:t>
          </a:r>
          <a:endParaRPr lang="en-IN" sz="1400" kern="1200"/>
        </a:p>
      </dsp:txBody>
      <dsp:txXfrm>
        <a:off x="7750579" y="4257958"/>
        <a:ext cx="1135750" cy="456742"/>
      </dsp:txXfrm>
    </dsp:sp>
    <dsp:sp modelId="{46EE4E65-12B1-4AB2-A0BF-AD0BA24A631C}">
      <dsp:nvSpPr>
        <dsp:cNvPr id="0" name=""/>
        <dsp:cNvSpPr/>
      </dsp:nvSpPr>
      <dsp:spPr>
        <a:xfrm rot="1196766">
          <a:off x="3964598" y="5017069"/>
          <a:ext cx="3903045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3903045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1196766">
        <a:off x="5818544" y="4926946"/>
        <a:ext cx="195152" cy="195152"/>
      </dsp:txXfrm>
    </dsp:sp>
    <dsp:sp modelId="{C931680C-A3C2-40E5-8992-A28BAE7100BE}">
      <dsp:nvSpPr>
        <dsp:cNvPr id="0" name=""/>
        <dsp:cNvSpPr/>
      </dsp:nvSpPr>
      <dsp:spPr>
        <a:xfrm>
          <a:off x="7750579" y="5152231"/>
          <a:ext cx="1135750" cy="107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Strict Monitoring of Tracking Devices</a:t>
          </a:r>
          <a:endParaRPr lang="en-IN" sz="1400" kern="1200"/>
        </a:p>
      </dsp:txBody>
      <dsp:txXfrm>
        <a:off x="7750579" y="5152231"/>
        <a:ext cx="1135750" cy="1076049"/>
      </dsp:txXfrm>
    </dsp:sp>
    <dsp:sp modelId="{AAAB7518-BA7B-4B24-8188-A1CC70FD2910}">
      <dsp:nvSpPr>
        <dsp:cNvPr id="0" name=""/>
        <dsp:cNvSpPr/>
      </dsp:nvSpPr>
      <dsp:spPr>
        <a:xfrm rot="2541479">
          <a:off x="3693154" y="5354059"/>
          <a:ext cx="2976499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2976499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2541479">
        <a:off x="5106991" y="5287099"/>
        <a:ext cx="148824" cy="148824"/>
      </dsp:txXfrm>
    </dsp:sp>
    <dsp:sp modelId="{A0FB7B3B-CB95-483C-AC0A-1C6B99C74C84}">
      <dsp:nvSpPr>
        <dsp:cNvPr id="0" name=""/>
        <dsp:cNvSpPr/>
      </dsp:nvSpPr>
      <dsp:spPr>
        <a:xfrm>
          <a:off x="6281145" y="6080299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Maximum use of technology</a:t>
          </a:r>
          <a:endParaRPr lang="en-IN" sz="1400" kern="1200"/>
        </a:p>
      </dsp:txBody>
      <dsp:txXfrm>
        <a:off x="6281145" y="6080299"/>
        <a:ext cx="1135750" cy="567875"/>
      </dsp:txXfrm>
    </dsp:sp>
    <dsp:sp modelId="{A2A6551E-3918-49E8-B706-2FFF99A449D0}">
      <dsp:nvSpPr>
        <dsp:cNvPr id="0" name=""/>
        <dsp:cNvSpPr/>
      </dsp:nvSpPr>
      <dsp:spPr>
        <a:xfrm rot="4443007">
          <a:off x="3319446" y="5361910"/>
          <a:ext cx="2102075" cy="14904"/>
        </a:xfrm>
        <a:custGeom>
          <a:avLst/>
          <a:gdLst/>
          <a:ahLst/>
          <a:cxnLst/>
          <a:rect l="0" t="0" r="0" b="0"/>
          <a:pathLst>
            <a:path>
              <a:moveTo>
                <a:pt x="0" y="7452"/>
              </a:moveTo>
              <a:lnTo>
                <a:pt x="2102075" y="74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 rot="4443007">
        <a:off x="4317931" y="5316811"/>
        <a:ext cx="105103" cy="105103"/>
      </dsp:txXfrm>
    </dsp:sp>
    <dsp:sp modelId="{E99522A0-E4BA-495D-BA95-D37715914493}">
      <dsp:nvSpPr>
        <dsp:cNvPr id="0" name=""/>
        <dsp:cNvSpPr/>
      </dsp:nvSpPr>
      <dsp:spPr>
        <a:xfrm>
          <a:off x="4659305" y="6096000"/>
          <a:ext cx="1135750" cy="567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Red Alert SMS System</a:t>
          </a:r>
          <a:endParaRPr lang="en-IN" sz="1400" kern="1200"/>
        </a:p>
      </dsp:txBody>
      <dsp:txXfrm>
        <a:off x="4659305" y="6096000"/>
        <a:ext cx="1135750" cy="56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E51F578E-D474-40EE-B97F-067BE0B607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092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092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092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itchFamily="34" charset="0"/>
              </a:defRPr>
            </a:lvl1pPr>
          </a:lstStyle>
          <a:p>
            <a:fld id="{4A7BF7FF-7622-4AFD-948C-D2C999B856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E88E0E-EDE8-4CC2-BB48-6CD62F37496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A77E-8F7C-4496-B41B-B7B1747E98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A77E-8F7C-4496-B41B-B7B1747E98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N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689E8-7074-4CC7-BFBB-3DE47C80E9F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4F14697-1F3F-47DF-A1CB-F9B748A2EA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E6097-0DA3-41FE-9763-729B4851EF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9A06-C7C4-41BF-94D5-CFF3480C27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6F577-ABFF-4DD1-8697-749D24224F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9A6C4-2836-4573-AE6A-EBCC939B0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002E1-7C2E-4672-AA79-8C21DF0E1C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06A0D-50A3-4279-BD6A-76AEAF6E06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753FB-5CC8-4E7B-AA40-4DB95B2616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DDB52-7791-4455-A655-442DE79A3C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F33DF-E193-4E29-9FB4-AFB1D880A7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639F5-0EA6-4A08-98EF-1C515B46EF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D12A6-7851-4F61-B7ED-8ADDAF7A7C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13CAA-A9DA-4D60-8995-B0B8FAB3DC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A32C-7BDC-4766-86EB-1310F18104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09A16-7A7D-4AE4-8B32-24AEBE6410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9AEDC-DBD0-4CE8-8C26-869B37FBE3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47BA2481-00EF-4337-B6DF-A365C40E06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65588"/>
            <a:ext cx="8534399" cy="1752600"/>
          </a:xfrm>
        </p:spPr>
        <p:txBody>
          <a:bodyPr/>
          <a:lstStyle/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Community Engagement for Saving Daughters in Rajasthan</a:t>
            </a:r>
            <a:r>
              <a:rPr lang="en-US" altLang="en-US" sz="4400" dirty="0">
                <a:latin typeface="Arial" panose="020B0604020202020204" pitchFamily="34" charset="0"/>
              </a:rPr>
              <a:t/>
            </a:r>
            <a:br>
              <a:rPr lang="en-US" altLang="en-US" sz="4400" dirty="0">
                <a:latin typeface="Arial" panose="020B0604020202020204" pitchFamily="34" charset="0"/>
              </a:rPr>
            </a:b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Naveen</a:t>
            </a:r>
            <a:r>
              <a:rPr lang="en-US" altLang="en-US" sz="4400" b="1" dirty="0" smtClean="0"/>
              <a:t> Jain, </a:t>
            </a:r>
            <a:r>
              <a:rPr lang="en-US" altLang="en-US" sz="4400" b="1" dirty="0" err="1" smtClean="0"/>
              <a:t>IAS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200" dirty="0" smtClean="0"/>
              <a:t>Secretary &amp; MD, </a:t>
            </a:r>
            <a:r>
              <a:rPr lang="en-US" altLang="en-US" sz="3200" dirty="0" err="1" smtClean="0"/>
              <a:t>NHM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IN" altLang="en-US" sz="3200" smtClean="0"/>
              <a:t>Chairperson, State Appropriate Authority </a:t>
            </a:r>
            <a:r>
              <a:rPr lang="en-US" altLang="en-US" sz="3200" b="1"/>
              <a:t/>
            </a:r>
            <a:br>
              <a:rPr lang="en-US" altLang="en-US" sz="3200" b="1"/>
            </a:br>
            <a:r>
              <a:rPr lang="en-IN" altLang="en-US" sz="2000" dirty="0" smtClean="0"/>
              <a:t>, </a:t>
            </a:r>
            <a:endParaRPr lang="en-IN" altLang="en-US" sz="2000" dirty="0"/>
          </a:p>
        </p:txBody>
      </p:sp>
      <p:pic>
        <p:nvPicPr>
          <p:cNvPr id="5123" name="Picture 5" descr="http://1.bp.blogspot.com/-xW8SrhyJalo/Vq7MOo-fCbI/AAAAAAAAIPk/U0QGdBhCJrk/s1600/Important-Govt-Sche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214438"/>
            <a:ext cx="37623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Picture 4" descr="C:\Users\blank\Desktop\logo.jpg"/>
          <p:cNvSpPr>
            <a:spLocks noChangeArrowheads="1"/>
          </p:cNvSpPr>
          <p:nvPr/>
        </p:nvSpPr>
        <p:spPr bwMode="auto">
          <a:xfrm>
            <a:off x="142875" y="0"/>
            <a:ext cx="1381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93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4038" y="1246188"/>
            <a:ext cx="432593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C:\Users\blank\Desktop\logo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76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7506"/>
            <a:ext cx="9144000" cy="8382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Increase in decoy operations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4531" y="2971800"/>
            <a:ext cx="144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Gujarat </a:t>
            </a:r>
            <a:r>
              <a:rPr lang="en-GB" b="1">
                <a:solidFill>
                  <a:schemeClr val="bg1"/>
                </a:solidFill>
              </a:rPr>
              <a:t>- 6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4195893"/>
            <a:ext cx="139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Haryana - 1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6600" y="1066800"/>
            <a:ext cx="37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Inter State Decoy Operations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975" y="5791702"/>
            <a:ext cx="254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Convictions Till 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600" t="26397" r="15693" b="7772"/>
          <a:stretch/>
        </p:blipFill>
        <p:spPr>
          <a:xfrm>
            <a:off x="19303" y="1497687"/>
            <a:ext cx="4562075" cy="4210737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 bwMode="auto">
          <a:xfrm>
            <a:off x="1308317" y="4443539"/>
            <a:ext cx="228600" cy="37802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293078" y="3482777"/>
            <a:ext cx="2755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/>
              <a:t>Revised </a:t>
            </a:r>
            <a:r>
              <a:rPr lang="en-GB" altLang="en-US" sz="2000" dirty="0" err="1"/>
              <a:t>Mukhbir</a:t>
            </a:r>
            <a:r>
              <a:rPr lang="en-GB" altLang="en-US" sz="2000" dirty="0"/>
              <a:t> Yojana</a:t>
            </a:r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1536917" y="4365170"/>
            <a:ext cx="1777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/>
              <a:t>Enhanced IEC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840" y="5181600"/>
            <a:ext cx="497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Total Arrested in Decoy Operations </a:t>
            </a:r>
            <a:r>
              <a:rPr lang="en-GB" sz="2000" b="1">
                <a:solidFill>
                  <a:srgbClr val="FF0000"/>
                </a:solidFill>
              </a:rPr>
              <a:t>- 160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520" y="1122420"/>
            <a:ext cx="37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Year wise Decoy Operations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4048" y="1772816"/>
            <a:ext cx="3600400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Gujarat-6</a:t>
            </a:r>
          </a:p>
          <a:p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Uttar Pradesh-6</a:t>
            </a:r>
          </a:p>
          <a:p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Haryana-1</a:t>
            </a:r>
          </a:p>
          <a:p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Punjab-2</a:t>
            </a:r>
          </a:p>
          <a:p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Madhya Pradesh-1</a:t>
            </a:r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0E4140-A14A-4501-BDF7-817F509379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6220" b="32990"/>
          <a:stretch/>
        </p:blipFill>
        <p:spPr>
          <a:xfrm>
            <a:off x="2483768" y="5832854"/>
            <a:ext cx="6431628" cy="8507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PNDT\Desktop\Rajast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2000"/>
            <a:ext cx="7776864" cy="5763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4953000"/>
            <a:ext cx="1676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Gujarat-6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4876800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MP-1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2286000"/>
            <a:ext cx="13716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UP-6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1447800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HARYANA-1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685800"/>
            <a:ext cx="18288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PUNJAB-2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980728"/>
            <a:ext cx="2572072" cy="998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Interstate Decoys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8153400" cy="2057400"/>
          </a:xfrm>
        </p:spPr>
        <p:txBody>
          <a:bodyPr/>
          <a:lstStyle/>
          <a:p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2400" b="1" dirty="0">
                <a:solidFill>
                  <a:schemeClr val="tx1"/>
                </a:solidFill>
              </a:rPr>
              <a:t>In the last </a:t>
            </a:r>
            <a:r>
              <a:rPr lang="en-US" altLang="en-US" sz="2400" b="1" dirty="0">
                <a:solidFill>
                  <a:srgbClr val="FF0000"/>
                </a:solidFill>
              </a:rPr>
              <a:t>3 </a:t>
            </a:r>
            <a:r>
              <a:rPr lang="en-US" altLang="en-US" sz="2400" b="1" dirty="0">
                <a:solidFill>
                  <a:schemeClr val="tx1"/>
                </a:solidFill>
              </a:rPr>
              <a:t>calendar years </a:t>
            </a:r>
            <a:r>
              <a:rPr lang="en-US" altLang="en-US" sz="2400" b="1" dirty="0">
                <a:solidFill>
                  <a:srgbClr val="FF0000"/>
                </a:solidFill>
              </a:rPr>
              <a:t>2014,2015 &amp; 2016 </a:t>
            </a:r>
            <a:r>
              <a:rPr lang="en-US" altLang="en-US" sz="2400" b="1" dirty="0">
                <a:solidFill>
                  <a:schemeClr val="tx1"/>
                </a:solidFill>
              </a:rPr>
              <a:t>based on </a:t>
            </a:r>
            <a:r>
              <a:rPr lang="en-US" altLang="en-US" sz="2400" b="1" dirty="0">
                <a:solidFill>
                  <a:srgbClr val="FF0000"/>
                </a:solidFill>
              </a:rPr>
              <a:t>43+Lacs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chemeClr val="tx1"/>
                </a:solidFill>
              </a:rPr>
              <a:t>birth now our </a:t>
            </a:r>
            <a:r>
              <a:rPr lang="en-US" altLang="en-US" sz="2400" b="1" dirty="0">
                <a:solidFill>
                  <a:srgbClr val="FF0000"/>
                </a:solidFill>
              </a:rPr>
              <a:t>Sex Ratio at Birth (SRB) </a:t>
            </a:r>
            <a:r>
              <a:rPr lang="en-US" altLang="en-US" sz="2400" b="1" dirty="0">
                <a:solidFill>
                  <a:schemeClr val="tx1"/>
                </a:solidFill>
              </a:rPr>
              <a:t>increasing continuously...............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/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It was </a:t>
            </a:r>
            <a:r>
              <a:rPr lang="en-US" altLang="en-US" sz="2400" b="1" dirty="0">
                <a:solidFill>
                  <a:srgbClr val="FF0000"/>
                </a:solidFill>
              </a:rPr>
              <a:t>927 </a:t>
            </a:r>
            <a:r>
              <a:rPr lang="en-US" altLang="en-US" sz="2400" b="1" dirty="0">
                <a:solidFill>
                  <a:schemeClr val="tx1"/>
                </a:solidFill>
              </a:rPr>
              <a:t>in 2014 and its </a:t>
            </a:r>
            <a:r>
              <a:rPr lang="en-US" altLang="en-US" sz="2400" b="1" dirty="0">
                <a:solidFill>
                  <a:srgbClr val="FF0000"/>
                </a:solidFill>
              </a:rPr>
              <a:t>939 </a:t>
            </a:r>
            <a:r>
              <a:rPr lang="en-US" altLang="en-US" sz="2400" b="1" dirty="0">
                <a:solidFill>
                  <a:schemeClr val="tx1"/>
                </a:solidFill>
              </a:rPr>
              <a:t>in 2016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/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endParaRPr lang="en-I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855975"/>
              </p:ext>
            </p:extLst>
          </p:nvPr>
        </p:nvGraphicFramePr>
        <p:xfrm>
          <a:off x="838200" y="3200400"/>
          <a:ext cx="5676900" cy="202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33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 </a:t>
                      </a:r>
                      <a:endParaRPr lang="en-IN" sz="2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Sex Ratio at Birth</a:t>
                      </a:r>
                      <a:endParaRPr lang="en-IN" sz="24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1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2014</a:t>
                      </a:r>
                      <a:endParaRPr lang="en-IN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927</a:t>
                      </a:r>
                      <a:endParaRPr lang="en-IN" sz="2400" b="1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1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2015</a:t>
                      </a:r>
                      <a:endParaRPr lang="en-IN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930</a:t>
                      </a:r>
                      <a:endParaRPr lang="en-IN" sz="2400" b="1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2016</a:t>
                      </a:r>
                      <a:endParaRPr lang="en-IN" sz="2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939</a:t>
                      </a:r>
                      <a:endParaRPr lang="en-IN" sz="2400" b="1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66700" y="59788"/>
            <a:ext cx="8839200" cy="86888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en-US" sz="4400" b="1" dirty="0"/>
              <a:t>Finally Some good news????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7215" y="5334000"/>
            <a:ext cx="8839200" cy="12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 dirty="0">
                <a:solidFill>
                  <a:schemeClr val="tx1"/>
                </a:solidFill>
              </a:rPr>
              <a:t>If the trend is continued for next 5 years, CSR will become around </a:t>
            </a:r>
            <a:r>
              <a:rPr lang="en-US" altLang="en-US" sz="2400" b="1" dirty="0">
                <a:solidFill>
                  <a:srgbClr val="FF0000"/>
                </a:solidFill>
              </a:rPr>
              <a:t>940 for the state </a:t>
            </a:r>
            <a:r>
              <a:rPr lang="en-US" altLang="en-US" sz="2400" b="1" dirty="0">
                <a:solidFill>
                  <a:schemeClr val="tx1"/>
                </a:solidFill>
              </a:rPr>
              <a:t>(in comparison of 888 as per Census 2011)</a:t>
            </a:r>
            <a:r>
              <a:rPr lang="en-US" altLang="en-US" sz="2800" b="1" dirty="0">
                <a:solidFill>
                  <a:srgbClr val="FF0000"/>
                </a:solidFill>
              </a:rPr>
              <a:t/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endParaRPr lang="en-I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Explosion: 8 Points 1"/>
          <p:cNvSpPr/>
          <p:nvPr/>
        </p:nvSpPr>
        <p:spPr bwMode="auto">
          <a:xfrm>
            <a:off x="5943600" y="3273083"/>
            <a:ext cx="2971800" cy="2057400"/>
          </a:xfrm>
          <a:prstGeom prst="irregularSeal1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Increase of 52 Points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665537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l="16032" t="6250" r="17789"/>
          <a:stretch>
            <a:fillRect/>
          </a:stretch>
        </p:blipFill>
        <p:spPr bwMode="auto">
          <a:xfrm>
            <a:off x="611560" y="260648"/>
            <a:ext cx="3851920" cy="630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Key issue of concern - Trends in Child Sex Ratio &amp; Sex Ratio</a:t>
            </a:r>
            <a:endParaRPr lang="en-GB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3EB8C2A-832F-45D1-9A03-32847B5F8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508032"/>
              </p:ext>
            </p:extLst>
          </p:nvPr>
        </p:nvGraphicFramePr>
        <p:xfrm>
          <a:off x="990600" y="17526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6"/>
          <p:cNvSpPr/>
          <p:nvPr/>
        </p:nvSpPr>
        <p:spPr>
          <a:xfrm>
            <a:off x="3971925" y="1771650"/>
            <a:ext cx="142875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Major Fall of 38 Points in CSR</a:t>
            </a:r>
          </a:p>
        </p:txBody>
      </p:sp>
      <p:sp>
        <p:nvSpPr>
          <p:cNvPr id="7" name="Rectangle 7"/>
          <p:cNvSpPr/>
          <p:nvPr/>
        </p:nvSpPr>
        <p:spPr>
          <a:xfrm>
            <a:off x="4943474" y="3619500"/>
            <a:ext cx="1200151" cy="601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PCPNDT ACT Implemented in 1994 </a:t>
            </a:r>
          </a:p>
        </p:txBody>
      </p:sp>
      <p:sp>
        <p:nvSpPr>
          <p:cNvPr id="11" name="Rectangle 9"/>
          <p:cNvSpPr/>
          <p:nvPr/>
        </p:nvSpPr>
        <p:spPr>
          <a:xfrm>
            <a:off x="6248400" y="4079081"/>
            <a:ext cx="1828800" cy="668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Due to Non Implementation of Act, Fall of 21 Points</a:t>
            </a:r>
          </a:p>
        </p:txBody>
      </p:sp>
      <p:sp>
        <p:nvSpPr>
          <p:cNvPr id="12" name="Oval 11"/>
          <p:cNvSpPr/>
          <p:nvPr/>
        </p:nvSpPr>
        <p:spPr>
          <a:xfrm>
            <a:off x="7834312" y="2057400"/>
            <a:ext cx="1309688" cy="205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gap indicates towards  high sex selective abortion</a:t>
            </a:r>
            <a:endParaRPr lang="en-IN" sz="1400" dirty="0"/>
          </a:p>
        </p:txBody>
      </p:sp>
      <p:sp>
        <p:nvSpPr>
          <p:cNvPr id="13" name="Rectangle 7"/>
          <p:cNvSpPr/>
          <p:nvPr/>
        </p:nvSpPr>
        <p:spPr>
          <a:xfrm>
            <a:off x="6334477" y="1905000"/>
            <a:ext cx="1200151" cy="601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alibri" pitchFamily="34" charset="0"/>
              </a:rPr>
              <a:t>Increasing trend in Sex Ratio</a:t>
            </a:r>
          </a:p>
        </p:txBody>
      </p:sp>
      <p:sp>
        <p:nvSpPr>
          <p:cNvPr id="14" name="Rectangle 7"/>
          <p:cNvSpPr/>
          <p:nvPr/>
        </p:nvSpPr>
        <p:spPr>
          <a:xfrm>
            <a:off x="6815666" y="3082925"/>
            <a:ext cx="868804" cy="371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Diff of 40 point</a:t>
            </a:r>
          </a:p>
        </p:txBody>
      </p:sp>
    </p:spTree>
    <p:extLst>
      <p:ext uri="{BB962C8B-B14F-4D97-AF65-F5344CB8AC3E}">
        <p14:creationId xmlns:p14="http://schemas.microsoft.com/office/powerpoint/2010/main" xmlns="" val="42384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6172200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/>
          </a:p>
        </p:txBody>
      </p:sp>
      <p:pic>
        <p:nvPicPr>
          <p:cNvPr id="2" name="Picture 1" descr="CSR at Birth 200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590288" cy="410565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51593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000" b="1" dirty="0">
                <a:solidFill>
                  <a:srgbClr val="800000"/>
                </a:solidFill>
              </a:rPr>
              <a:t>Rajasthan - 909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24400" y="5164138"/>
            <a:ext cx="4267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000" b="1" dirty="0">
                <a:solidFill>
                  <a:srgbClr val="800000"/>
                </a:solidFill>
              </a:rPr>
              <a:t>Rajasthan - 888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Child Sex Ratio (0-6 years)</a:t>
            </a:r>
          </a:p>
        </p:txBody>
      </p:sp>
      <p:pic>
        <p:nvPicPr>
          <p:cNvPr id="6" name="Picture 5" descr="CSR 0 to 6 Years 201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500" y="1066800"/>
            <a:ext cx="4495800" cy="4105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248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 than 850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6248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850 - 899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248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950 And Above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63246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6314091"/>
            <a:ext cx="381000" cy="30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6314091"/>
            <a:ext cx="381000" cy="3048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6324600"/>
            <a:ext cx="381000" cy="304800"/>
          </a:xfrm>
          <a:prstGeom prst="rect">
            <a:avLst/>
          </a:prstGeom>
          <a:solidFill>
            <a:srgbClr val="63D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0" y="6248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900 to 949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0668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2001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572000" y="10668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2011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0" y="3352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7200" y="28956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62400" y="28956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05200" y="26670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3200" y="24384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21336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4600" y="1447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13716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0" y="30480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0386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8200" y="38862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2004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5000" y="24384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62200" y="29718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90800" y="2286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200400" y="3048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43200" y="3429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981200" y="37338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76400" y="4191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57400" y="44196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29000" y="4191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657600" y="41148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400" y="3810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39624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67000" y="4572000"/>
            <a:ext cx="152400" cy="152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4953000"/>
            <a:ext cx="152400" cy="152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57400" y="4800600"/>
            <a:ext cx="152400" cy="152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96200" y="31242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848600" y="26670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34200" y="2971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62800" y="1447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29400" y="13716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34000" y="2971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05800" y="3352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382000" y="2971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534400" y="25146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48400" y="42672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791200" y="41148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696200" y="3505200"/>
            <a:ext cx="152400" cy="152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38800" y="37338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553200" y="37338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086600" y="4953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781800" y="48006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05600" y="44196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15200" y="3810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315200" y="19812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477000" y="24384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077200" y="3810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772400" y="4572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305800" y="41910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05600" y="40386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239000" y="46482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162800" y="4267200"/>
            <a:ext cx="152400" cy="15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15200" y="2438400"/>
            <a:ext cx="152400" cy="152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772400" y="2133600"/>
            <a:ext cx="152400" cy="152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8" grpId="1"/>
      <p:bldP spid="9" grpId="0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/>
      <p:bldP spid="14" grpId="1"/>
      <p:bldP spid="16" grpId="0"/>
      <p:bldP spid="17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GB" dirty="0"/>
              <a:t>Issues &amp;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9640"/>
            <a:ext cx="4055533" cy="4835525"/>
          </a:xfrm>
        </p:spPr>
        <p:txBody>
          <a:bodyPr/>
          <a:lstStyle/>
          <a:p>
            <a:r>
              <a:rPr lang="en-US" sz="2400" b="1" dirty="0"/>
              <a:t>Sex selection - </a:t>
            </a:r>
            <a:r>
              <a:rPr lang="en-US" sz="2400" dirty="0"/>
              <a:t>Practice of </a:t>
            </a:r>
            <a:r>
              <a:rPr lang="en-US" sz="2400" b="1" dirty="0">
                <a:solidFill>
                  <a:srgbClr val="FF0000"/>
                </a:solidFill>
              </a:rPr>
              <a:t>determining the sex of an unborn </a:t>
            </a:r>
            <a:r>
              <a:rPr lang="en-US" sz="2400" b="1" dirty="0" err="1">
                <a:solidFill>
                  <a:srgbClr val="FF0000"/>
                </a:solidFill>
              </a:rPr>
              <a:t>foetus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eliminating it if found to be female. sex selection is also referred to as pre-natal elimination of girls.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Female </a:t>
            </a:r>
            <a:r>
              <a:rPr lang="en-US" sz="2400" b="1" dirty="0" err="1"/>
              <a:t>foeticide</a:t>
            </a:r>
            <a:r>
              <a:rPr lang="en-US" sz="2400" b="1" dirty="0"/>
              <a:t>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defined as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aborting a female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foetus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sex determination test.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5037" y="914400"/>
            <a:ext cx="43703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latin typeface="Times New Roman" panose="02020603050405020304" pitchFamily="18" charset="0"/>
              </a:rPr>
              <a:t>PCPNDT ACT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Pre Natal Diagnostic Techniques Act was passed in 1994, amended in 2003 as Preconception and Prenatal Diagnostic Techniques (Prohibition of Sex Selection) Act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Prohibits sex selection before or after conception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Regulates use of pre-natal diagnostic techniques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misuse of technology for sex determination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612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Mutli</a:t>
            </a:r>
            <a:r>
              <a:rPr lang="en-GB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-Pronged Strategies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95600" y="2667000"/>
            <a:ext cx="2971800" cy="2667000"/>
            <a:chOff x="1824" y="633"/>
            <a:chExt cx="2834" cy="2849"/>
          </a:xfrm>
        </p:grpSpPr>
        <p:sp>
          <p:nvSpPr>
            <p:cNvPr id="15368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5DBEDF"/>
                </a:gs>
                <a:gs pos="100000">
                  <a:srgbClr val="0099CC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BEC4FA"/>
                </a:gs>
                <a:gs pos="100000">
                  <a:srgbClr val="717EF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CB7C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6096000" y="1676400"/>
            <a:ext cx="27654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Strengthening Monitoring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Regular inspections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F-form analysis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Telephonic follow-up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Research studies</a:t>
            </a:r>
          </a:p>
          <a:p>
            <a:pPr>
              <a:defRPr/>
            </a:pPr>
            <a:endParaRPr lang="en-GB" altLang="en-US" b="1" dirty="0"/>
          </a:p>
        </p:txBody>
      </p: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0" y="1600200"/>
            <a:ext cx="4265613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Strengthening Act implementation by innovations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 err="1">
                <a:latin typeface="Andalus" pitchFamily="18" charset="-78"/>
                <a:cs typeface="Andalus" pitchFamily="18" charset="-78"/>
              </a:rPr>
              <a:t>Mukhbir</a:t>
            </a: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altLang="en-US" b="1" dirty="0" err="1">
                <a:latin typeface="Andalus" pitchFamily="18" charset="-78"/>
                <a:cs typeface="Andalus" pitchFamily="18" charset="-78"/>
              </a:rPr>
              <a:t>Yojna</a:t>
            </a:r>
            <a:endParaRPr lang="en-GB" altLang="en-US" b="1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>
                <a:latin typeface="Andalus" pitchFamily="18" charset="-78"/>
                <a:cs typeface="Andalus" pitchFamily="18" charset="-78"/>
              </a:rPr>
              <a:t>Decoy </a:t>
            </a:r>
            <a:r>
              <a:rPr lang="en-GB" altLang="en-US" b="1" smtClean="0">
                <a:latin typeface="Andalus" pitchFamily="18" charset="-78"/>
                <a:cs typeface="Andalus" pitchFamily="18" charset="-78"/>
              </a:rPr>
              <a:t>Operations</a:t>
            </a:r>
            <a:endParaRPr lang="en-GB" altLang="en-US" b="1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PCPNDT Bureau of Investigation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District PCPNDT </a:t>
            </a:r>
          </a:p>
          <a:p>
            <a:pPr>
              <a:defRPr/>
            </a:pPr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      coordinators</a:t>
            </a:r>
            <a:endParaRPr lang="en-GB" altLang="en-US" b="1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463" y="3949700"/>
            <a:ext cx="27733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Mobilizing community &amp; 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Changing Mindset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Daughters are Precious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Rajshree Yojana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IEC Activities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Involving different </a:t>
            </a:r>
          </a:p>
          <a:p>
            <a:pPr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Stakeholders – media, </a:t>
            </a:r>
          </a:p>
          <a:p>
            <a:pPr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Civil society, activists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00800" y="3962400"/>
            <a:ext cx="21627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Using Technology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Impact Software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Active Tracker/ </a:t>
            </a:r>
          </a:p>
          <a:p>
            <a:pPr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    Silent Observer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>
                <a:latin typeface="Andalus" pitchFamily="18" charset="-78"/>
                <a:cs typeface="Andalus" pitchFamily="18" charset="-78"/>
              </a:rPr>
              <a:t>104/108 Helpline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b="1" dirty="0"/>
          </a:p>
          <a:p>
            <a:pPr>
              <a:defRPr/>
            </a:pPr>
            <a:endParaRPr lang="en-GB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995876"/>
            <a:ext cx="7620000" cy="639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Aachen-Bold" pitchFamily="2" charset="0"/>
              </a:rPr>
              <a:t>Seminars in Colleges</a:t>
            </a:r>
            <a:endParaRPr lang="en-IN" sz="3600" dirty="0">
              <a:solidFill>
                <a:schemeClr val="tx1"/>
              </a:solidFill>
              <a:latin typeface="Aachen-Bold" pitchFamily="2" charset="0"/>
            </a:endParaRPr>
          </a:p>
        </p:txBody>
      </p:sp>
      <p:pic>
        <p:nvPicPr>
          <p:cNvPr id="1026" name="Picture 2" descr="C:\Users\PCPNDT\Downloads\14522700_1008739052568295_4209437531063387389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2856" y="1571991"/>
            <a:ext cx="4113439" cy="23346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PCPNDT\Downloads\14523067_1008738972568303_42726707994996356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297" y="1571991"/>
            <a:ext cx="4529817" cy="233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C:\Users\PCPNDT\Downloads\14713669_1018604164915117_8690486605685363713_n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457" y="3906629"/>
            <a:ext cx="4124326" cy="2798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Users\PCPNDT\Downloads\14695321_1018604121581788_2255517477289483627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5984" y="3906629"/>
            <a:ext cx="4475616" cy="2798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82662" y="2308564"/>
            <a:ext cx="771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More than 100,000 Youth in 165 colleges were reached through campaign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93817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Community mobilization for reducing demand – Daughters are Precious Campaign</a:t>
            </a:r>
          </a:p>
        </p:txBody>
      </p:sp>
    </p:spTree>
    <p:extLst>
      <p:ext uri="{BB962C8B-B14F-4D97-AF65-F5344CB8AC3E}">
        <p14:creationId xmlns:p14="http://schemas.microsoft.com/office/powerpoint/2010/main" xmlns="" val="944710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Community mobilization for reducing supply – </a:t>
            </a:r>
            <a:r>
              <a:rPr lang="en-GB" sz="3200" dirty="0" err="1"/>
              <a:t>Mukhbir</a:t>
            </a:r>
            <a:r>
              <a:rPr lang="en-GB" sz="3200" dirty="0"/>
              <a:t> Yojana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3830"/>
            <a:ext cx="5867400" cy="45307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New guideline has been issued for conducting decoy operation </a:t>
            </a:r>
          </a:p>
          <a:p>
            <a:pPr>
              <a:defRPr/>
            </a:pPr>
            <a:endParaRPr lang="en-IN" sz="1000" dirty="0"/>
          </a:p>
          <a:p>
            <a:pPr>
              <a:defRPr/>
            </a:pPr>
            <a:r>
              <a:rPr lang="en-IN" sz="2000" dirty="0"/>
              <a:t>Under the scheme, State Govt. has declared award of </a:t>
            </a:r>
            <a:r>
              <a:rPr lang="en-IN" sz="2000" dirty="0" err="1"/>
              <a:t>Rs</a:t>
            </a:r>
            <a:r>
              <a:rPr lang="en-IN" sz="2000"/>
              <a:t>. </a:t>
            </a:r>
            <a:r>
              <a:rPr lang="en-IN" sz="2000" smtClean="0">
                <a:solidFill>
                  <a:srgbClr val="FF0000"/>
                </a:solidFill>
              </a:rPr>
              <a:t>2,50,000</a:t>
            </a:r>
            <a:r>
              <a:rPr lang="en-IN" sz="2000" dirty="0">
                <a:solidFill>
                  <a:srgbClr val="FF0000"/>
                </a:solidFill>
              </a:rPr>
              <a:t>/</a:t>
            </a:r>
            <a:r>
              <a:rPr lang="en-IN" sz="2000" dirty="0"/>
              <a:t>- to the “</a:t>
            </a:r>
            <a:r>
              <a:rPr lang="en-IN" sz="2000" dirty="0" err="1"/>
              <a:t>Mukhbir</a:t>
            </a:r>
            <a:r>
              <a:rPr lang="en-IN" sz="2000" dirty="0"/>
              <a:t>” for giving authentic information of sex selection</a:t>
            </a:r>
            <a:r>
              <a:rPr lang="en-IN" sz="2000"/>
              <a:t>. </a:t>
            </a:r>
            <a:r>
              <a:rPr lang="en-IN" sz="2000" smtClean="0"/>
              <a:t>(</a:t>
            </a:r>
            <a:endParaRPr lang="en-IN" sz="2000" dirty="0"/>
          </a:p>
          <a:p>
            <a:pPr>
              <a:defRPr/>
            </a:pPr>
            <a:endParaRPr lang="en-IN" sz="1000" dirty="0"/>
          </a:p>
          <a:p>
            <a:pPr>
              <a:defRPr/>
            </a:pPr>
            <a:r>
              <a:rPr lang="en-US" sz="2000" dirty="0"/>
              <a:t>Under this scheme 40% of the award amount is given to informant, other 40% of the award amount is given to pregnant lady and rest 20% is given to the attendant of the pregnant lady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IN" sz="2000" dirty="0"/>
              <a:t>Since 2009</a:t>
            </a:r>
            <a:r>
              <a:rPr lang="en-IN" sz="2000"/>
              <a:t>, </a:t>
            </a:r>
            <a:r>
              <a:rPr lang="en-IN" sz="2000" smtClean="0">
                <a:solidFill>
                  <a:srgbClr val="FF0000"/>
                </a:solidFill>
              </a:rPr>
              <a:t>75 </a:t>
            </a:r>
            <a:r>
              <a:rPr lang="en-IN" sz="2000" dirty="0">
                <a:solidFill>
                  <a:srgbClr val="FF0000"/>
                </a:solidFill>
              </a:rPr>
              <a:t>decoy operations </a:t>
            </a:r>
            <a:r>
              <a:rPr lang="en-IN" sz="2000"/>
              <a:t>including </a:t>
            </a:r>
            <a:r>
              <a:rPr lang="en-IN" sz="2000" smtClean="0">
                <a:solidFill>
                  <a:srgbClr val="FF0000"/>
                </a:solidFill>
              </a:rPr>
              <a:t>16 interstate </a:t>
            </a:r>
            <a:r>
              <a:rPr lang="en-IN" sz="2000" dirty="0"/>
              <a:t>decoy operations were conducted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4341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Increased focus on developing network of </a:t>
            </a:r>
            <a:r>
              <a:rPr lang="en-GB" sz="2400" dirty="0" err="1">
                <a:solidFill>
                  <a:schemeClr val="tx2"/>
                </a:solidFill>
              </a:rPr>
              <a:t>Mukhbir</a:t>
            </a:r>
            <a:r>
              <a:rPr lang="en-GB" sz="2400" dirty="0">
                <a:solidFill>
                  <a:schemeClr val="tx2"/>
                </a:solidFill>
              </a:rPr>
              <a:t> in Border Districts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69" t="31250" b="31250"/>
          <a:stretch/>
        </p:blipFill>
        <p:spPr>
          <a:xfrm>
            <a:off x="6096000" y="1413191"/>
            <a:ext cx="3048000" cy="43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2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 speed….increasing year by year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4495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52400" y="14478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37 -0.00601 0.02639 0.00162 0.03959 0.00208 C 0.06875 0.00324 0.09775 0.00347 0.12691 0.00416 C 0.18941 0.00347 0.25174 0.00347 0.31424 0.00208 C 0.33247 0.00162 0.34896 -0.00878 0.36667 -0.01272 C 0.3698 -0.0141 0.37292 -0.01549 0.37605 -0.01688 C 0.37761 -0.01757 0.37934 -0.01826 0.38091 -0.01896 C 0.38247 -0.01965 0.38559 -0.02104 0.38559 -0.02104 C 0.3882 -0.03144 0.39566 -0.03699 0.40157 -0.04439 C 0.40313 -0.05087 0.40747 -0.06081 0.41111 -0.06543 C 0.4132 -0.07376 0.41493 -0.07746 0.42049 -0.08231 C 0.42101 -0.08439 0.42101 -0.08717 0.42223 -0.08878 C 0.42483 -0.09225 0.4316 -0.09711 0.4316 -0.09711 C 0.43386 -0.10589 0.43733 -0.11491 0.44115 -0.12254 C 0.44375 -0.13318 0.44844 -0.14335 0.45382 -0.15214 C 0.45955 -0.16139 0.4566 -0.15052 0.46493 -0.16693 C 0.47257 -0.1822 0.46858 -0.17595 0.47605 -0.18589 C 0.47882 -0.1963 0.48421 -0.20254 0.48889 -0.21133 C 0.49011 -0.22474 0.48993 -0.23052 0.49514 -0.24092 C 0.49879 -0.25549 0.49584 -0.25063 0.50157 -0.2578 C 0.50365 -0.26867 0.50504 -0.27352 0.51111 -0.28115 C 0.51355 -0.29087 0.51146 -0.28832 0.52223 -0.29179 C 0.52431 -0.29248 0.52848 -0.29387 0.52848 -0.29387 " pathEditMode="relative" ptsTypes="ffffffffffffffffffffff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653FE4-22EB-401E-8531-0F9E1B8B4276}">
  <we:reference id="wa104178141" version="3.0.9.11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529</Words>
  <Application>Microsoft Office PowerPoint</Application>
  <PresentationFormat>On-screen Show (4:3)</PresentationFormat>
  <Paragraphs>121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Edge</vt:lpstr>
      <vt:lpstr>Community Engagement for Saving Daughters in Rajasthan  Naveen Jain, IAS Secretary &amp; MD, NHM Chairperson, State Appropriate Authority  , </vt:lpstr>
      <vt:lpstr>Key issue of concern - Trends in Child Sex Ratio &amp; Sex Ratio</vt:lpstr>
      <vt:lpstr>Slide 3</vt:lpstr>
      <vt:lpstr>Issues &amp; Concerns</vt:lpstr>
      <vt:lpstr>Slide 5</vt:lpstr>
      <vt:lpstr>Mutli-Pronged Strategies </vt:lpstr>
      <vt:lpstr>Seminars in Colleges</vt:lpstr>
      <vt:lpstr>Community mobilization for reducing supply – Mukhbir Yojana</vt:lpstr>
      <vt:lpstr>Our speed….increasing year by year</vt:lpstr>
      <vt:lpstr>Increase in decoy operations</vt:lpstr>
      <vt:lpstr>Slide 11</vt:lpstr>
      <vt:lpstr> In the last 3 calendar years 2014,2015 &amp; 2016 based on 43+Lacs birth now our Sex Ratio at Birth (SRB) increasing continuously...............  It was 927 in 2014 and its 939 in 2016  </vt:lpstr>
      <vt:lpstr>Slide 13</vt:lpstr>
    </vt:vector>
  </TitlesOfParts>
  <Company>fair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fdc</dc:creator>
  <cp:lastModifiedBy>maa</cp:lastModifiedBy>
  <cp:revision>351</cp:revision>
  <cp:lastPrinted>2016-11-21T09:27:54Z</cp:lastPrinted>
  <dcterms:created xsi:type="dcterms:W3CDTF">2006-12-22T06:46:33Z</dcterms:created>
  <dcterms:modified xsi:type="dcterms:W3CDTF">2017-07-05T18:21:11Z</dcterms:modified>
</cp:coreProperties>
</file>