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03D-B355-4776-B9ED-EAA972491F66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572-2599-4F1F-8B2D-47B8EFB373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03D-B355-4776-B9ED-EAA972491F66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572-2599-4F1F-8B2D-47B8EFB373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03D-B355-4776-B9ED-EAA972491F66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572-2599-4F1F-8B2D-47B8EFB373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03D-B355-4776-B9ED-EAA972491F66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572-2599-4F1F-8B2D-47B8EFB373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03D-B355-4776-B9ED-EAA972491F66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572-2599-4F1F-8B2D-47B8EFB373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03D-B355-4776-B9ED-EAA972491F66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572-2599-4F1F-8B2D-47B8EFB373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03D-B355-4776-B9ED-EAA972491F66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572-2599-4F1F-8B2D-47B8EFB373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03D-B355-4776-B9ED-EAA972491F66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572-2599-4F1F-8B2D-47B8EFB373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03D-B355-4776-B9ED-EAA972491F66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572-2599-4F1F-8B2D-47B8EFB373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03D-B355-4776-B9ED-EAA972491F66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572-2599-4F1F-8B2D-47B8EFB373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203D-B355-4776-B9ED-EAA972491F66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572-2599-4F1F-8B2D-47B8EFB373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5203D-B355-4776-B9ED-EAA972491F66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F9572-2599-4F1F-8B2D-47B8EFB373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District Map for existing locations of MCH facilities</a:t>
            </a:r>
            <a:endParaRPr lang="en-US" sz="3200" dirty="0"/>
          </a:p>
        </p:txBody>
      </p:sp>
      <p:sp>
        <p:nvSpPr>
          <p:cNvPr id="4" name="Isosceles Triangle 3"/>
          <p:cNvSpPr/>
          <p:nvPr/>
        </p:nvSpPr>
        <p:spPr>
          <a:xfrm>
            <a:off x="1219200" y="4495800"/>
            <a:ext cx="1524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19200" y="4876800"/>
            <a:ext cx="2286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lowchart: Collate 7"/>
          <p:cNvSpPr/>
          <p:nvPr/>
        </p:nvSpPr>
        <p:spPr>
          <a:xfrm>
            <a:off x="1219200" y="6248400"/>
            <a:ext cx="152400" cy="228600"/>
          </a:xfrm>
          <a:prstGeom prst="flowChartCollat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Plus 8"/>
          <p:cNvSpPr/>
          <p:nvPr/>
        </p:nvSpPr>
        <p:spPr>
          <a:xfrm>
            <a:off x="1143000" y="5867400"/>
            <a:ext cx="304800" cy="304800"/>
          </a:xfrm>
          <a:prstGeom prst="mathPl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1219200" y="5181600"/>
            <a:ext cx="228600" cy="2286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28600" y="3962400"/>
          <a:ext cx="838200" cy="2563179"/>
        </p:xfrm>
        <a:graphic>
          <a:graphicData uri="http://schemas.openxmlformats.org/drawingml/2006/table">
            <a:tbl>
              <a:tblPr/>
              <a:tblGrid>
                <a:gridCol w="838200"/>
              </a:tblGrid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2" charset="0"/>
                        </a:rPr>
                        <a:t>S/C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2" charset="0"/>
                        </a:rPr>
                        <a:t>PHC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2" charset="0"/>
                        </a:rPr>
                        <a:t>CHC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2" charset="0"/>
                        </a:rPr>
                        <a:t>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2" charset="0"/>
                        </a:rPr>
                        <a:t>DH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2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2" charset="0"/>
                        </a:rPr>
                        <a:t>Pvt.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Oval 11"/>
          <p:cNvSpPr/>
          <p:nvPr/>
        </p:nvSpPr>
        <p:spPr>
          <a:xfrm>
            <a:off x="1219200" y="4114800"/>
            <a:ext cx="1524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Donut 12"/>
          <p:cNvSpPr/>
          <p:nvPr/>
        </p:nvSpPr>
        <p:spPr>
          <a:xfrm>
            <a:off x="1219200" y="5562600"/>
            <a:ext cx="228600" cy="228600"/>
          </a:xfrm>
          <a:prstGeom prst="donut">
            <a:avLst>
              <a:gd name="adj" fmla="val 338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220" name="TextBox 14"/>
          <p:cNvSpPr txBox="1">
            <a:spLocks noChangeArrowheads="1"/>
          </p:cNvSpPr>
          <p:nvPr/>
        </p:nvSpPr>
        <p:spPr bwMode="auto">
          <a:xfrm>
            <a:off x="1752600" y="6335713"/>
            <a:ext cx="3048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2" charset="0"/>
              </a:rPr>
              <a:t>L0:        L1:          L2:        L3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33600" y="6400800"/>
            <a:ext cx="228600" cy="152400"/>
          </a:xfrm>
          <a:prstGeom prst="rect">
            <a:avLst/>
          </a:prstGeom>
          <a:solidFill>
            <a:srgbClr val="99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19600" y="6400800"/>
            <a:ext cx="228600" cy="152400"/>
          </a:xfrm>
          <a:prstGeom prst="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657600" y="6400800"/>
            <a:ext cx="228600" cy="152400"/>
          </a:xfrm>
          <a:prstGeom prst="rect">
            <a:avLst/>
          </a:prstGeom>
          <a:solidFill>
            <a:srgbClr val="00B9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895600" y="6400800"/>
            <a:ext cx="228600" cy="152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225" name="Picture 33" descr="Dist m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990600"/>
            <a:ext cx="7620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District Map for existing locations of MCH facilities</vt:lpstr>
    </vt:vector>
  </TitlesOfParts>
  <Company>Sony India Pvt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Map for existing locations of MCH facilities</dc:title>
  <dc:creator>NHSRC_Itisha</dc:creator>
  <cp:lastModifiedBy>NHSRC_Itisha</cp:lastModifiedBy>
  <cp:revision>1</cp:revision>
  <dcterms:created xsi:type="dcterms:W3CDTF">2013-09-20T10:38:48Z</dcterms:created>
  <dcterms:modified xsi:type="dcterms:W3CDTF">2013-09-20T10:39:07Z</dcterms:modified>
</cp:coreProperties>
</file>